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4"/>
  </p:sldMasterIdLst>
  <p:notesMasterIdLst>
    <p:notesMasterId r:id="rId35"/>
  </p:notesMasterIdLst>
  <p:handoutMasterIdLst>
    <p:handoutMasterId r:id="rId36"/>
  </p:handoutMasterIdLst>
  <p:sldIdLst>
    <p:sldId id="278" r:id="rId5"/>
    <p:sldId id="309" r:id="rId6"/>
    <p:sldId id="280" r:id="rId7"/>
    <p:sldId id="284" r:id="rId8"/>
    <p:sldId id="283" r:id="rId9"/>
    <p:sldId id="282" r:id="rId10"/>
    <p:sldId id="281" r:id="rId11"/>
    <p:sldId id="285" r:id="rId12"/>
    <p:sldId id="286" r:id="rId13"/>
    <p:sldId id="287" r:id="rId14"/>
    <p:sldId id="288" r:id="rId15"/>
    <p:sldId id="289" r:id="rId16"/>
    <p:sldId id="290" r:id="rId17"/>
    <p:sldId id="291" r:id="rId18"/>
    <p:sldId id="292" r:id="rId19"/>
    <p:sldId id="293" r:id="rId20"/>
    <p:sldId id="294" r:id="rId21"/>
    <p:sldId id="311" r:id="rId22"/>
    <p:sldId id="295" r:id="rId23"/>
    <p:sldId id="297" r:id="rId24"/>
    <p:sldId id="298" r:id="rId25"/>
    <p:sldId id="299" r:id="rId26"/>
    <p:sldId id="300" r:id="rId27"/>
    <p:sldId id="302" r:id="rId28"/>
    <p:sldId id="303" r:id="rId29"/>
    <p:sldId id="304" r:id="rId30"/>
    <p:sldId id="306" r:id="rId31"/>
    <p:sldId id="308" r:id="rId32"/>
    <p:sldId id="307" r:id="rId33"/>
    <p:sldId id="310" r:id="rId34"/>
  </p:sldIdLst>
  <p:sldSz cx="9144000" cy="5143500" type="screen16x9"/>
  <p:notesSz cx="6858000" cy="9144000"/>
  <p:embeddedFontLst>
    <p:embeddedFont>
      <p:font typeface="BentonSans Book" panose="02000503000000020004" pitchFamily="2" charset="77"/>
      <p:regular r:id="rId37"/>
      <p:italic r:id="rId38"/>
    </p:embeddedFont>
    <p:embeddedFont>
      <p:font typeface="BentonSans Medium" panose="02000503000000020004" pitchFamily="2" charset="77"/>
      <p:regular r:id="rId39"/>
      <p:italic r:id="rId40"/>
    </p:embeddedFont>
    <p:embeddedFont>
      <p:font typeface="BentonSans Regular" panose="02000503000000020004" pitchFamily="2" charset="77"/>
      <p:regular r:id="rId41"/>
      <p:bold r:id="rId42"/>
      <p:italic r:id="rId43"/>
      <p:boldItalic r:id="rId44"/>
    </p:embeddedFont>
    <p:embeddedFont>
      <p:font typeface="BentonSansCond Black" panose="02000606040000020004" pitchFamily="2" charset="77"/>
      <p:bold r:id="rId45"/>
      <p:italic r:id="rId46"/>
      <p:boldItalic r:id="rId47"/>
    </p:embeddedFont>
    <p:embeddedFont>
      <p:font typeface="BentonSansCondensed" panose="02000506020000020004" pitchFamily="2" charset="77"/>
      <p:regular r:id="rId48"/>
      <p:bold r:id="rId49"/>
      <p:italic r:id="rId50"/>
      <p:boldItalic r:id="rId51"/>
    </p:embeddedFont>
    <p:embeddedFont>
      <p:font typeface="Georgia" panose="02040502050405020303" pitchFamily="18" charset="0"/>
      <p:regular r:id="rId52"/>
      <p:bold r:id="rId53"/>
      <p:italic r:id="rId54"/>
      <p:boldItalic r:id="rId55"/>
    </p:embeddedFont>
    <p:embeddedFont>
      <p:font typeface="Lato" panose="020F0502020204030203" pitchFamily="34" charset="0"/>
      <p:regular r:id="rId56"/>
      <p:bold r:id="rId57"/>
      <p:italic r:id="rId58"/>
      <p:boldItalic r:id="rId59"/>
    </p:embeddedFont>
    <p:embeddedFont>
      <p:font typeface="Source Sans Pro" panose="020B0503030403020204" pitchFamily="34" charset="0"/>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23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4"/>
    <p:restoredTop sz="86387"/>
  </p:normalViewPr>
  <p:slideViewPr>
    <p:cSldViewPr snapToGrid="0">
      <p:cViewPr varScale="1">
        <p:scale>
          <a:sx n="143" d="100"/>
          <a:sy n="143" d="100"/>
        </p:scale>
        <p:origin x="208" y="108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68" d="100"/>
          <a:sy n="168" d="100"/>
        </p:scale>
        <p:origin x="6640" y="21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font" Target="fonts/font27.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25.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BF0974C-F156-C051-A353-9E862E6B1F3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344B91F-D2F9-92C4-7839-A620C7DC89A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157658-55FF-F847-AB2A-EB0CF04F7CDB}" type="datetimeFigureOut">
              <a:rPr lang="en-US" smtClean="0"/>
              <a:t>6/5/24</a:t>
            </a:fld>
            <a:endParaRPr lang="en-US"/>
          </a:p>
        </p:txBody>
      </p:sp>
      <p:sp>
        <p:nvSpPr>
          <p:cNvPr id="4" name="Footer Placeholder 3">
            <a:extLst>
              <a:ext uri="{FF2B5EF4-FFF2-40B4-BE49-F238E27FC236}">
                <a16:creationId xmlns:a16="http://schemas.microsoft.com/office/drawing/2014/main" id="{BC64C9D1-AA64-CD5C-AAE0-0586CB9C901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FC82AD8-FF02-5A2F-6B77-E746E5FCDC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881EBB-A97B-124A-A0CC-E2810A5378FD}" type="slidenum">
              <a:rPr lang="en-US" smtClean="0"/>
              <a:t>‹#›</a:t>
            </a:fld>
            <a:endParaRPr lang="en-US"/>
          </a:p>
        </p:txBody>
      </p:sp>
    </p:spTree>
    <p:extLst>
      <p:ext uri="{BB962C8B-B14F-4D97-AF65-F5344CB8AC3E}">
        <p14:creationId xmlns:p14="http://schemas.microsoft.com/office/powerpoint/2010/main" val="42710800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3843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10.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1">
    <p:spTree>
      <p:nvGrpSpPr>
        <p:cNvPr id="1" name=""/>
        <p:cNvGrpSpPr/>
        <p:nvPr/>
      </p:nvGrpSpPr>
      <p:grpSpPr>
        <a:xfrm>
          <a:off x="0" y="0"/>
          <a:ext cx="0" cy="0"/>
          <a:chOff x="0" y="0"/>
          <a:chExt cx="0" cy="0"/>
        </a:xfrm>
      </p:grpSpPr>
      <p:sp>
        <p:nvSpPr>
          <p:cNvPr id="4" name="Google Shape;19;p3">
            <a:extLst>
              <a:ext uri="{FF2B5EF4-FFF2-40B4-BE49-F238E27FC236}">
                <a16:creationId xmlns:a16="http://schemas.microsoft.com/office/drawing/2014/main" id="{3ECEACD2-9B49-AFE0-8A93-60B192936D06}"/>
              </a:ext>
            </a:extLst>
          </p:cNvPr>
          <p:cNvSpPr txBox="1">
            <a:spLocks/>
          </p:cNvSpPr>
          <p:nvPr userDrawn="1"/>
        </p:nvSpPr>
        <p:spPr>
          <a:xfrm>
            <a:off x="727950" y="4497398"/>
            <a:ext cx="7688100" cy="5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r>
              <a:rPr lang="en-US" sz="900" b="0" i="0" spc="200" baseline="0" dirty="0">
                <a:solidFill>
                  <a:srgbClr val="231F20"/>
                </a:solidFill>
                <a:latin typeface="BentonSans Medium" panose="02000503000000020004" pitchFamily="2" charset="77"/>
              </a:rPr>
              <a:t>INDIANA UNIVERSITY ALUMNI ASSOCIATION</a:t>
            </a:r>
          </a:p>
        </p:txBody>
      </p:sp>
      <p:pic>
        <p:nvPicPr>
          <p:cNvPr id="5" name="Picture 4">
            <a:extLst>
              <a:ext uri="{FF2B5EF4-FFF2-40B4-BE49-F238E27FC236}">
                <a16:creationId xmlns:a16="http://schemas.microsoft.com/office/drawing/2014/main" id="{B5E36635-1F40-1B16-EDDD-B12119E0DDA4}"/>
              </a:ext>
            </a:extLst>
          </p:cNvPr>
          <p:cNvPicPr>
            <a:picLocks noChangeAspect="1"/>
          </p:cNvPicPr>
          <p:nvPr userDrawn="1"/>
        </p:nvPicPr>
        <p:blipFill>
          <a:blip r:embed="rId2"/>
          <a:stretch>
            <a:fillRect/>
          </a:stretch>
        </p:blipFill>
        <p:spPr>
          <a:xfrm>
            <a:off x="2777813" y="4176424"/>
            <a:ext cx="3588373" cy="225356"/>
          </a:xfrm>
          <a:prstGeom prst="rect">
            <a:avLst/>
          </a:prstGeom>
        </p:spPr>
      </p:pic>
    </p:spTree>
    <p:extLst>
      <p:ext uri="{BB962C8B-B14F-4D97-AF65-F5344CB8AC3E}">
        <p14:creationId xmlns:p14="http://schemas.microsoft.com/office/powerpoint/2010/main" val="1803912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_2">
    <p:bg>
      <p:bgRef idx="1001">
        <a:schemeClr val="bg1"/>
      </p:bgRef>
    </p:bg>
    <p:spTree>
      <p:nvGrpSpPr>
        <p:cNvPr id="1" name=""/>
        <p:cNvGrpSpPr/>
        <p:nvPr/>
      </p:nvGrpSpPr>
      <p:grpSpPr>
        <a:xfrm>
          <a:off x="0" y="0"/>
          <a:ext cx="0" cy="0"/>
          <a:chOff x="0" y="0"/>
          <a:chExt cx="0" cy="0"/>
        </a:xfrm>
      </p:grpSpPr>
      <p:pic>
        <p:nvPicPr>
          <p:cNvPr id="2" name="Picture 1" descr="A red letter u on a black background&#10;&#10;Description automatically generated">
            <a:extLst>
              <a:ext uri="{FF2B5EF4-FFF2-40B4-BE49-F238E27FC236}">
                <a16:creationId xmlns:a16="http://schemas.microsoft.com/office/drawing/2014/main" id="{119EBE0C-C8D5-62C0-64F6-0D222B8A74BF}"/>
              </a:ext>
            </a:extLst>
          </p:cNvPr>
          <p:cNvPicPr>
            <a:picLocks noChangeAspect="1"/>
          </p:cNvPicPr>
          <p:nvPr userDrawn="1"/>
        </p:nvPicPr>
        <p:blipFill>
          <a:blip r:embed="rId2"/>
          <a:stretch>
            <a:fillRect/>
          </a:stretch>
        </p:blipFill>
        <p:spPr>
          <a:xfrm>
            <a:off x="-80010" y="-82863"/>
            <a:ext cx="4206240" cy="5312644"/>
          </a:xfrm>
          <a:prstGeom prst="rect">
            <a:avLst/>
          </a:prstGeom>
        </p:spPr>
      </p:pic>
      <p:sp>
        <p:nvSpPr>
          <p:cNvPr id="7" name="Title 6">
            <a:extLst>
              <a:ext uri="{FF2B5EF4-FFF2-40B4-BE49-F238E27FC236}">
                <a16:creationId xmlns:a16="http://schemas.microsoft.com/office/drawing/2014/main" id="{390541E5-E342-2FB1-ACF2-D82C038D9688}"/>
              </a:ext>
            </a:extLst>
          </p:cNvPr>
          <p:cNvSpPr>
            <a:spLocks noGrp="1"/>
          </p:cNvSpPr>
          <p:nvPr>
            <p:ph type="title" hasCustomPrompt="1"/>
          </p:nvPr>
        </p:nvSpPr>
        <p:spPr>
          <a:xfrm>
            <a:off x="471720" y="2320746"/>
            <a:ext cx="6345132" cy="1428475"/>
          </a:xfrm>
        </p:spPr>
        <p:txBody>
          <a:bodyPr/>
          <a:lstStyle>
            <a:lvl1pPr>
              <a:lnSpc>
                <a:spcPts val="4500"/>
              </a:lnSpc>
              <a:defRPr sz="4800" b="1" i="0">
                <a:solidFill>
                  <a:schemeClr val="tx1"/>
                </a:solidFill>
                <a:latin typeface="BentonSansCond Black" panose="02000606040000020004" pitchFamily="2" charset="77"/>
              </a:defRPr>
            </a:lvl1pPr>
          </a:lstStyle>
          <a:p>
            <a:r>
              <a:rPr lang="en-US" dirty="0"/>
              <a:t>CLICK TO EDIT MASTER TITLE STYLE</a:t>
            </a:r>
          </a:p>
        </p:txBody>
      </p:sp>
    </p:spTree>
    <p:extLst>
      <p:ext uri="{BB962C8B-B14F-4D97-AF65-F5344CB8AC3E}">
        <p14:creationId xmlns:p14="http://schemas.microsoft.com/office/powerpoint/2010/main" val="1068710410"/>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_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8D8A16-AEB1-E3A0-AF87-6A823D13F306}"/>
              </a:ext>
            </a:extLst>
          </p:cNvPr>
          <p:cNvSpPr/>
          <p:nvPr userDrawn="1"/>
        </p:nvSpPr>
        <p:spPr>
          <a:xfrm>
            <a:off x="0" y="4620986"/>
            <a:ext cx="9144000" cy="522514"/>
          </a:xfrm>
          <a:prstGeom prst="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background with red text&#10;&#10;Description automatically generated">
            <a:extLst>
              <a:ext uri="{FF2B5EF4-FFF2-40B4-BE49-F238E27FC236}">
                <a16:creationId xmlns:a16="http://schemas.microsoft.com/office/drawing/2014/main" id="{0E7F564B-1824-ED9F-198C-23DC88896358}"/>
              </a:ext>
            </a:extLst>
          </p:cNvPr>
          <p:cNvPicPr>
            <a:picLocks noChangeAspect="1"/>
          </p:cNvPicPr>
          <p:nvPr userDrawn="1"/>
        </p:nvPicPr>
        <p:blipFill>
          <a:blip r:embed="rId2"/>
          <a:stretch>
            <a:fillRect/>
          </a:stretch>
        </p:blipFill>
        <p:spPr>
          <a:xfrm>
            <a:off x="605246" y="0"/>
            <a:ext cx="2301322" cy="958884"/>
          </a:xfrm>
          <a:prstGeom prst="rect">
            <a:avLst/>
          </a:prstGeom>
        </p:spPr>
      </p:pic>
      <p:sp>
        <p:nvSpPr>
          <p:cNvPr id="6" name="Google Shape;19;p3">
            <a:extLst>
              <a:ext uri="{FF2B5EF4-FFF2-40B4-BE49-F238E27FC236}">
                <a16:creationId xmlns:a16="http://schemas.microsoft.com/office/drawing/2014/main" id="{7B23C58B-295C-2D07-37DD-97B17A8AD90C}"/>
              </a:ext>
            </a:extLst>
          </p:cNvPr>
          <p:cNvSpPr txBox="1">
            <a:spLocks/>
          </p:cNvSpPr>
          <p:nvPr userDrawn="1"/>
        </p:nvSpPr>
        <p:spPr>
          <a:xfrm>
            <a:off x="366615"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r>
              <a:rPr lang="en-US" sz="900" b="0" i="0" spc="200" baseline="0" dirty="0">
                <a:solidFill>
                  <a:schemeClr val="bg1"/>
                </a:solidFill>
                <a:latin typeface="BentonSans Medium" panose="02000503000000020004" pitchFamily="2" charset="77"/>
              </a:rPr>
              <a:t>INDIANA UNIVERSITY ALUMNI ASSOCIATION</a:t>
            </a:r>
          </a:p>
        </p:txBody>
      </p:sp>
    </p:spTree>
    <p:extLst>
      <p:ext uri="{BB962C8B-B14F-4D97-AF65-F5344CB8AC3E}">
        <p14:creationId xmlns:p14="http://schemas.microsoft.com/office/powerpoint/2010/main" val="2945603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B0D37B-8891-ADCC-0BD1-933538FDCBA2}"/>
              </a:ext>
            </a:extLst>
          </p:cNvPr>
          <p:cNvSpPr/>
          <p:nvPr userDrawn="1"/>
        </p:nvSpPr>
        <p:spPr>
          <a:xfrm>
            <a:off x="0" y="4620986"/>
            <a:ext cx="9144000" cy="522514"/>
          </a:xfrm>
          <a:prstGeom prst="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9;p3">
            <a:extLst>
              <a:ext uri="{FF2B5EF4-FFF2-40B4-BE49-F238E27FC236}">
                <a16:creationId xmlns:a16="http://schemas.microsoft.com/office/drawing/2014/main" id="{FD571995-518F-5A8A-FFA6-E10384741160}"/>
              </a:ext>
            </a:extLst>
          </p:cNvPr>
          <p:cNvSpPr txBox="1">
            <a:spLocks/>
          </p:cNvSpPr>
          <p:nvPr userDrawn="1"/>
        </p:nvSpPr>
        <p:spPr>
          <a:xfrm>
            <a:off x="366615"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r>
              <a:rPr lang="en-US" sz="900" b="0" i="0" spc="200" baseline="0" dirty="0">
                <a:solidFill>
                  <a:schemeClr val="bg1"/>
                </a:solidFill>
                <a:latin typeface="BentonSans Medium" panose="02000503000000020004" pitchFamily="2" charset="77"/>
              </a:rPr>
              <a:t>INDIANA UNIVERSITY ALUMNI ASSOCIATION</a:t>
            </a:r>
          </a:p>
        </p:txBody>
      </p:sp>
    </p:spTree>
    <p:extLst>
      <p:ext uri="{BB962C8B-B14F-4D97-AF65-F5344CB8AC3E}">
        <p14:creationId xmlns:p14="http://schemas.microsoft.com/office/powerpoint/2010/main" val="3034626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_3">
    <p:spTree>
      <p:nvGrpSpPr>
        <p:cNvPr id="1" name=""/>
        <p:cNvGrpSpPr/>
        <p:nvPr/>
      </p:nvGrpSpPr>
      <p:grpSpPr>
        <a:xfrm>
          <a:off x="0" y="0"/>
          <a:ext cx="0" cy="0"/>
          <a:chOff x="0" y="0"/>
          <a:chExt cx="0" cy="0"/>
        </a:xfrm>
      </p:grpSpPr>
      <p:pic>
        <p:nvPicPr>
          <p:cNvPr id="4" name="Picture 3" descr="A black background with red text&#10;&#10;Description automatically generated">
            <a:extLst>
              <a:ext uri="{FF2B5EF4-FFF2-40B4-BE49-F238E27FC236}">
                <a16:creationId xmlns:a16="http://schemas.microsoft.com/office/drawing/2014/main" id="{C1A0415F-4759-4996-E5D7-60D7F51DA83C}"/>
              </a:ext>
            </a:extLst>
          </p:cNvPr>
          <p:cNvPicPr>
            <a:picLocks noChangeAspect="1"/>
          </p:cNvPicPr>
          <p:nvPr userDrawn="1"/>
        </p:nvPicPr>
        <p:blipFill>
          <a:blip r:embed="rId2"/>
          <a:stretch>
            <a:fillRect/>
          </a:stretch>
        </p:blipFill>
        <p:spPr>
          <a:xfrm>
            <a:off x="605246" y="0"/>
            <a:ext cx="2301322" cy="958884"/>
          </a:xfrm>
          <a:prstGeom prst="rect">
            <a:avLst/>
          </a:prstGeom>
        </p:spPr>
      </p:pic>
    </p:spTree>
    <p:extLst>
      <p:ext uri="{BB962C8B-B14F-4D97-AF65-F5344CB8AC3E}">
        <p14:creationId xmlns:p14="http://schemas.microsoft.com/office/powerpoint/2010/main" val="35898080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4">
    <p:bg>
      <p:bgRef idx="1001">
        <a:schemeClr val="bg1"/>
      </p:bgRef>
    </p:bg>
    <p:spTree>
      <p:nvGrpSpPr>
        <p:cNvPr id="1" name=""/>
        <p:cNvGrpSpPr/>
        <p:nvPr/>
      </p:nvGrpSpPr>
      <p:grpSpPr>
        <a:xfrm>
          <a:off x="0" y="0"/>
          <a:ext cx="0" cy="0"/>
          <a:chOff x="0" y="0"/>
          <a:chExt cx="0" cy="0"/>
        </a:xfrm>
      </p:grpSpPr>
      <p:sp>
        <p:nvSpPr>
          <p:cNvPr id="3" name="Google Shape;19;p3">
            <a:extLst>
              <a:ext uri="{FF2B5EF4-FFF2-40B4-BE49-F238E27FC236}">
                <a16:creationId xmlns:a16="http://schemas.microsoft.com/office/drawing/2014/main" id="{35FD6F38-026B-010A-44CB-E94B9B1318B0}"/>
              </a:ext>
            </a:extLst>
          </p:cNvPr>
          <p:cNvSpPr txBox="1">
            <a:spLocks/>
          </p:cNvSpPr>
          <p:nvPr userDrawn="1"/>
        </p:nvSpPr>
        <p:spPr>
          <a:xfrm>
            <a:off x="366615"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r>
              <a:rPr lang="en-US" sz="900" b="0" i="0" spc="200" baseline="0" dirty="0">
                <a:solidFill>
                  <a:schemeClr val="tx1"/>
                </a:solidFill>
                <a:latin typeface="BentonSans Medium" panose="02000503000000020004" pitchFamily="2" charset="77"/>
              </a:rPr>
              <a:t>INDIANA UNIVERSITY ALUMNI ASSOCIATION</a:t>
            </a:r>
          </a:p>
        </p:txBody>
      </p:sp>
      <p:pic>
        <p:nvPicPr>
          <p:cNvPr id="4" name="Picture 3" descr="A black background with white text&#10;&#10;Description automatically generated">
            <a:extLst>
              <a:ext uri="{FF2B5EF4-FFF2-40B4-BE49-F238E27FC236}">
                <a16:creationId xmlns:a16="http://schemas.microsoft.com/office/drawing/2014/main" id="{FF1A84D5-A769-5CC6-DB3C-36443BD87346}"/>
              </a:ext>
            </a:extLst>
          </p:cNvPr>
          <p:cNvPicPr>
            <a:picLocks noChangeAspect="1"/>
          </p:cNvPicPr>
          <p:nvPr userDrawn="1"/>
        </p:nvPicPr>
        <p:blipFill>
          <a:blip r:embed="rId2"/>
          <a:stretch>
            <a:fillRect/>
          </a:stretch>
        </p:blipFill>
        <p:spPr>
          <a:xfrm>
            <a:off x="605246" y="0"/>
            <a:ext cx="2301322" cy="958884"/>
          </a:xfrm>
          <a:prstGeom prst="rect">
            <a:avLst/>
          </a:prstGeom>
        </p:spPr>
      </p:pic>
      <p:sp>
        <p:nvSpPr>
          <p:cNvPr id="5" name="Google Shape;27;p4">
            <a:extLst>
              <a:ext uri="{FF2B5EF4-FFF2-40B4-BE49-F238E27FC236}">
                <a16:creationId xmlns:a16="http://schemas.microsoft.com/office/drawing/2014/main" id="{9451A739-305D-F52C-508C-A476CDCBD1ED}"/>
              </a:ext>
            </a:extLst>
          </p:cNvPr>
          <p:cNvSpPr/>
          <p:nvPr userDrawn="1"/>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46;p6">
            <a:extLst>
              <a:ext uri="{FF2B5EF4-FFF2-40B4-BE49-F238E27FC236}">
                <a16:creationId xmlns:a16="http://schemas.microsoft.com/office/drawing/2014/main" id="{2A753D14-3C4B-7362-AAE5-BE1C9A282B8B}"/>
              </a:ext>
            </a:extLst>
          </p:cNvPr>
          <p:cNvSpPr txBox="1">
            <a:spLocks noGrp="1"/>
          </p:cNvSpPr>
          <p:nvPr>
            <p:ph type="title" hasCustomPrompt="1"/>
          </p:nvPr>
        </p:nvSpPr>
        <p:spPr>
          <a:xfrm>
            <a:off x="526092" y="1368752"/>
            <a:ext cx="8112227" cy="626303"/>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600"/>
              <a:buNone/>
              <a:defRPr sz="2600" b="0" i="0">
                <a:solidFill>
                  <a:schemeClr val="lt1"/>
                </a:solidFill>
                <a:latin typeface="Georgia" panose="02040502050405020303" pitchFamily="18" charset="0"/>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r>
              <a:rPr lang="en-US" dirty="0"/>
              <a:t>Click to add title</a:t>
            </a:r>
            <a:endParaRPr dirty="0"/>
          </a:p>
        </p:txBody>
      </p:sp>
      <p:sp>
        <p:nvSpPr>
          <p:cNvPr id="7" name="Text Placeholder 23">
            <a:extLst>
              <a:ext uri="{FF2B5EF4-FFF2-40B4-BE49-F238E27FC236}">
                <a16:creationId xmlns:a16="http://schemas.microsoft.com/office/drawing/2014/main" id="{552D1ED9-F7A8-B272-17A8-9FCCD594225D}"/>
              </a:ext>
            </a:extLst>
          </p:cNvPr>
          <p:cNvSpPr>
            <a:spLocks noGrp="1"/>
          </p:cNvSpPr>
          <p:nvPr>
            <p:ph type="body" sz="quarter" idx="13" hasCustomPrompt="1"/>
          </p:nvPr>
        </p:nvSpPr>
        <p:spPr>
          <a:xfrm>
            <a:off x="525463" y="2095656"/>
            <a:ext cx="8111910" cy="1655763"/>
          </a:xfrm>
        </p:spPr>
        <p:txBody>
          <a:bodyPr/>
          <a:lstStyle>
            <a:lvl1pPr marL="0" indent="0">
              <a:buNone/>
              <a:defRPr sz="1600" b="0" i="0">
                <a:solidFill>
                  <a:schemeClr val="tx1"/>
                </a:solidFill>
                <a:latin typeface="BentonSans Book" panose="02000503000000020004" pitchFamily="2" charset="77"/>
              </a:defRPr>
            </a:lvl1pPr>
            <a:lvl2pPr marL="615950" indent="0">
              <a:buNone/>
              <a:defRPr b="0" i="0">
                <a:solidFill>
                  <a:schemeClr val="bg1"/>
                </a:solidFill>
                <a:latin typeface="BentonSans Book" panose="02000503000000020004" pitchFamily="2" charset="77"/>
              </a:defRPr>
            </a:lvl2pPr>
            <a:lvl3pPr marL="1073150" indent="0">
              <a:buNone/>
              <a:defRPr b="0" i="0">
                <a:solidFill>
                  <a:schemeClr val="bg1"/>
                </a:solidFill>
                <a:latin typeface="BentonSans Book" panose="02000503000000020004" pitchFamily="2" charset="77"/>
              </a:defRPr>
            </a:lvl3pPr>
            <a:lvl4pPr marL="1530350" indent="0">
              <a:buNone/>
              <a:defRPr b="0" i="0">
                <a:solidFill>
                  <a:schemeClr val="bg1"/>
                </a:solidFill>
                <a:latin typeface="BentonSans Book" panose="02000503000000020004" pitchFamily="2" charset="77"/>
              </a:defRPr>
            </a:lvl4pPr>
            <a:lvl5pPr marL="1987550" indent="0">
              <a:buNone/>
              <a:defRPr b="0" i="0">
                <a:solidFill>
                  <a:schemeClr val="bg1"/>
                </a:solidFill>
                <a:latin typeface="BentonSans Book" panose="02000503000000020004" pitchFamily="2" charset="77"/>
              </a:defRPr>
            </a:lvl5pPr>
          </a:lstStyle>
          <a:p>
            <a:pPr lvl="0"/>
            <a:r>
              <a:rPr lang="en-US" dirty="0"/>
              <a:t>Click to add subtitle</a:t>
            </a:r>
          </a:p>
        </p:txBody>
      </p:sp>
    </p:spTree>
    <p:extLst>
      <p:ext uri="{BB962C8B-B14F-4D97-AF65-F5344CB8AC3E}">
        <p14:creationId xmlns:p14="http://schemas.microsoft.com/office/powerpoint/2010/main" val="861924571"/>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6FE5BA-58A7-C3ED-A966-71EE37988EE3}"/>
              </a:ext>
            </a:extLst>
          </p:cNvPr>
          <p:cNvSpPr/>
          <p:nvPr userDrawn="1"/>
        </p:nvSpPr>
        <p:spPr>
          <a:xfrm>
            <a:off x="0" y="4620986"/>
            <a:ext cx="9144000" cy="522514"/>
          </a:xfrm>
          <a:prstGeom prst="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69;p9">
            <a:extLst>
              <a:ext uri="{FF2B5EF4-FFF2-40B4-BE49-F238E27FC236}">
                <a16:creationId xmlns:a16="http://schemas.microsoft.com/office/drawing/2014/main" id="{202AE135-A321-5C99-DF2F-1D34298A778A}"/>
              </a:ext>
            </a:extLst>
          </p:cNvPr>
          <p:cNvSpPr txBox="1">
            <a:spLocks noGrp="1"/>
          </p:cNvSpPr>
          <p:nvPr>
            <p:ph type="title"/>
          </p:nvPr>
        </p:nvSpPr>
        <p:spPr>
          <a:xfrm>
            <a:off x="729450" y="2056375"/>
            <a:ext cx="5887500" cy="15186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4800" b="1" i="0">
                <a:solidFill>
                  <a:srgbClr val="990000"/>
                </a:solidFill>
                <a:latin typeface="BentonSans Regular" panose="02000503000000020004" pitchFamily="2" charset="77"/>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dirty="0"/>
          </a:p>
        </p:txBody>
      </p:sp>
      <p:pic>
        <p:nvPicPr>
          <p:cNvPr id="5" name="Picture 4" descr="A black background with red text&#10;&#10;Description automatically generated">
            <a:extLst>
              <a:ext uri="{FF2B5EF4-FFF2-40B4-BE49-F238E27FC236}">
                <a16:creationId xmlns:a16="http://schemas.microsoft.com/office/drawing/2014/main" id="{4257A5E1-6392-39D1-52BF-FB0287B86856}"/>
              </a:ext>
            </a:extLst>
          </p:cNvPr>
          <p:cNvPicPr>
            <a:picLocks noChangeAspect="1"/>
          </p:cNvPicPr>
          <p:nvPr userDrawn="1"/>
        </p:nvPicPr>
        <p:blipFill>
          <a:blip r:embed="rId2"/>
          <a:stretch>
            <a:fillRect/>
          </a:stretch>
        </p:blipFill>
        <p:spPr>
          <a:xfrm>
            <a:off x="605246" y="0"/>
            <a:ext cx="2301322" cy="958884"/>
          </a:xfrm>
          <a:prstGeom prst="rect">
            <a:avLst/>
          </a:prstGeom>
        </p:spPr>
      </p:pic>
      <p:sp>
        <p:nvSpPr>
          <p:cNvPr id="6" name="Google Shape;19;p3">
            <a:extLst>
              <a:ext uri="{FF2B5EF4-FFF2-40B4-BE49-F238E27FC236}">
                <a16:creationId xmlns:a16="http://schemas.microsoft.com/office/drawing/2014/main" id="{58283E5D-5788-1225-408A-E71443588BA3}"/>
              </a:ext>
            </a:extLst>
          </p:cNvPr>
          <p:cNvSpPr txBox="1">
            <a:spLocks/>
          </p:cNvSpPr>
          <p:nvPr userDrawn="1"/>
        </p:nvSpPr>
        <p:spPr>
          <a:xfrm>
            <a:off x="366615"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r>
              <a:rPr lang="en-US" sz="900" b="0" i="0" spc="200" baseline="0" dirty="0">
                <a:solidFill>
                  <a:schemeClr val="bg1"/>
                </a:solidFill>
                <a:latin typeface="BentonSans Medium" panose="02000503000000020004" pitchFamily="2" charset="77"/>
              </a:rPr>
              <a:t>INDIANA UNIVERSITY ALUMNI ASSOCIATION</a:t>
            </a:r>
          </a:p>
        </p:txBody>
      </p:sp>
    </p:spTree>
    <p:extLst>
      <p:ext uri="{BB962C8B-B14F-4D97-AF65-F5344CB8AC3E}">
        <p14:creationId xmlns:p14="http://schemas.microsoft.com/office/powerpoint/2010/main" val="1728563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1459F5-2F47-D09C-F5E6-95280195CE11}"/>
              </a:ext>
            </a:extLst>
          </p:cNvPr>
          <p:cNvSpPr/>
          <p:nvPr userDrawn="1"/>
        </p:nvSpPr>
        <p:spPr>
          <a:xfrm>
            <a:off x="0" y="4620986"/>
            <a:ext cx="9144000" cy="522514"/>
          </a:xfrm>
          <a:prstGeom prst="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red text&#10;&#10;Description automatically generated">
            <a:extLst>
              <a:ext uri="{FF2B5EF4-FFF2-40B4-BE49-F238E27FC236}">
                <a16:creationId xmlns:a16="http://schemas.microsoft.com/office/drawing/2014/main" id="{2EEF23F5-6709-4652-584A-4C9BA9C1C86E}"/>
              </a:ext>
            </a:extLst>
          </p:cNvPr>
          <p:cNvPicPr>
            <a:picLocks noChangeAspect="1"/>
          </p:cNvPicPr>
          <p:nvPr userDrawn="1"/>
        </p:nvPicPr>
        <p:blipFill>
          <a:blip r:embed="rId2"/>
          <a:stretch>
            <a:fillRect/>
          </a:stretch>
        </p:blipFill>
        <p:spPr>
          <a:xfrm>
            <a:off x="605246" y="0"/>
            <a:ext cx="2301322" cy="958884"/>
          </a:xfrm>
          <a:prstGeom prst="rect">
            <a:avLst/>
          </a:prstGeom>
        </p:spPr>
      </p:pic>
      <p:sp>
        <p:nvSpPr>
          <p:cNvPr id="9" name="Google Shape;19;p3">
            <a:extLst>
              <a:ext uri="{FF2B5EF4-FFF2-40B4-BE49-F238E27FC236}">
                <a16:creationId xmlns:a16="http://schemas.microsoft.com/office/drawing/2014/main" id="{EAF2AE1D-13A6-B62F-F094-8238AE7F2145}"/>
              </a:ext>
            </a:extLst>
          </p:cNvPr>
          <p:cNvSpPr txBox="1">
            <a:spLocks/>
          </p:cNvSpPr>
          <p:nvPr userDrawn="1"/>
        </p:nvSpPr>
        <p:spPr>
          <a:xfrm>
            <a:off x="366615"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r>
              <a:rPr lang="en-US" sz="900" b="0" i="0" spc="200" baseline="0" dirty="0">
                <a:solidFill>
                  <a:schemeClr val="bg1"/>
                </a:solidFill>
                <a:latin typeface="BentonSans Medium" panose="02000503000000020004" pitchFamily="2" charset="77"/>
              </a:rPr>
              <a:t>INDIANA UNIVERSITY ALUMNI ASSOCIATION</a:t>
            </a:r>
          </a:p>
        </p:txBody>
      </p:sp>
      <p:sp>
        <p:nvSpPr>
          <p:cNvPr id="10" name="Google Shape;77;p10">
            <a:extLst>
              <a:ext uri="{FF2B5EF4-FFF2-40B4-BE49-F238E27FC236}">
                <a16:creationId xmlns:a16="http://schemas.microsoft.com/office/drawing/2014/main" id="{565B84A8-4A39-1617-BFA7-FBD572488389}"/>
              </a:ext>
            </a:extLst>
          </p:cNvPr>
          <p:cNvSpPr txBox="1">
            <a:spLocks noGrp="1"/>
          </p:cNvSpPr>
          <p:nvPr>
            <p:ph type="body" idx="1"/>
          </p:nvPr>
        </p:nvSpPr>
        <p:spPr>
          <a:xfrm>
            <a:off x="526092" y="2078875"/>
            <a:ext cx="3977533" cy="22611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b="0" i="0">
                <a:latin typeface="BentonSans Book" panose="02000503000000020004" pitchFamily="2" charset="77"/>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dirty="0"/>
          </a:p>
        </p:txBody>
      </p:sp>
      <p:sp>
        <p:nvSpPr>
          <p:cNvPr id="11" name="Google Shape;78;p10">
            <a:extLst>
              <a:ext uri="{FF2B5EF4-FFF2-40B4-BE49-F238E27FC236}">
                <a16:creationId xmlns:a16="http://schemas.microsoft.com/office/drawing/2014/main" id="{B5A8B34E-35D8-C7D4-1173-FB999C88430B}"/>
              </a:ext>
            </a:extLst>
          </p:cNvPr>
          <p:cNvSpPr txBox="1">
            <a:spLocks noGrp="1"/>
          </p:cNvSpPr>
          <p:nvPr>
            <p:ph type="body" idx="2"/>
          </p:nvPr>
        </p:nvSpPr>
        <p:spPr>
          <a:xfrm>
            <a:off x="4664015" y="2078875"/>
            <a:ext cx="3974304" cy="22611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b="0" i="0">
                <a:latin typeface="BentonSans Book" panose="02000503000000020004" pitchFamily="2" charset="77"/>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dirty="0"/>
          </a:p>
        </p:txBody>
      </p:sp>
      <p:sp>
        <p:nvSpPr>
          <p:cNvPr id="13" name="Google Shape;27;p4">
            <a:extLst>
              <a:ext uri="{FF2B5EF4-FFF2-40B4-BE49-F238E27FC236}">
                <a16:creationId xmlns:a16="http://schemas.microsoft.com/office/drawing/2014/main" id="{55C11ADA-9030-5C35-251A-2080A1172540}"/>
              </a:ext>
            </a:extLst>
          </p:cNvPr>
          <p:cNvSpPr/>
          <p:nvPr userDrawn="1"/>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6;p6">
            <a:extLst>
              <a:ext uri="{FF2B5EF4-FFF2-40B4-BE49-F238E27FC236}">
                <a16:creationId xmlns:a16="http://schemas.microsoft.com/office/drawing/2014/main" id="{5F29B78C-84C7-58BE-48CD-E0AD357BD382}"/>
              </a:ext>
            </a:extLst>
          </p:cNvPr>
          <p:cNvSpPr txBox="1">
            <a:spLocks noGrp="1"/>
          </p:cNvSpPr>
          <p:nvPr>
            <p:ph type="title" hasCustomPrompt="1"/>
          </p:nvPr>
        </p:nvSpPr>
        <p:spPr>
          <a:xfrm>
            <a:off x="526092" y="1368752"/>
            <a:ext cx="8112227" cy="626303"/>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600"/>
              <a:buNone/>
              <a:defRPr sz="2600" b="0" i="0">
                <a:solidFill>
                  <a:srgbClr val="990000"/>
                </a:solidFill>
                <a:latin typeface="Georgia" panose="02040502050405020303" pitchFamily="18" charset="0"/>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r>
              <a:rPr lang="en-US" dirty="0"/>
              <a:t>Click to add title</a:t>
            </a:r>
            <a:endParaRPr dirty="0"/>
          </a:p>
        </p:txBody>
      </p:sp>
    </p:spTree>
    <p:extLst>
      <p:ext uri="{BB962C8B-B14F-4D97-AF65-F5344CB8AC3E}">
        <p14:creationId xmlns:p14="http://schemas.microsoft.com/office/powerpoint/2010/main" val="14388328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Google Shape;109;p14">
            <a:extLst>
              <a:ext uri="{FF2B5EF4-FFF2-40B4-BE49-F238E27FC236}">
                <a16:creationId xmlns:a16="http://schemas.microsoft.com/office/drawing/2014/main" id="{C3281189-F90F-F178-E36A-31B22D75D123}"/>
              </a:ext>
            </a:extLst>
          </p:cNvPr>
          <p:cNvSpPr/>
          <p:nvPr userDrawn="1"/>
        </p:nvSpPr>
        <p:spPr>
          <a:xfrm>
            <a:off x="0" y="0"/>
            <a:ext cx="4572000" cy="5143500"/>
          </a:xfrm>
          <a:prstGeom prst="rect">
            <a:avLst/>
          </a:prstGeom>
          <a:solidFill>
            <a:srgbClr val="99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90000"/>
              </a:solidFill>
            </a:endParaRPr>
          </a:p>
        </p:txBody>
      </p:sp>
      <p:sp>
        <p:nvSpPr>
          <p:cNvPr id="3" name="Google Shape;115;p14">
            <a:extLst>
              <a:ext uri="{FF2B5EF4-FFF2-40B4-BE49-F238E27FC236}">
                <a16:creationId xmlns:a16="http://schemas.microsoft.com/office/drawing/2014/main" id="{65BC9773-6071-1B7E-14B3-774DBBFA9A38}"/>
              </a:ext>
            </a:extLst>
          </p:cNvPr>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b="0" i="0">
                <a:latin typeface="BentonSans Book" panose="02000503000000020004" pitchFamily="2" charset="77"/>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dirty="0"/>
          </a:p>
        </p:txBody>
      </p:sp>
      <p:sp>
        <p:nvSpPr>
          <p:cNvPr id="6" name="Google Shape;27;p4">
            <a:extLst>
              <a:ext uri="{FF2B5EF4-FFF2-40B4-BE49-F238E27FC236}">
                <a16:creationId xmlns:a16="http://schemas.microsoft.com/office/drawing/2014/main" id="{F1E498B5-1B67-05F1-AD8B-832366142789}"/>
              </a:ext>
            </a:extLst>
          </p:cNvPr>
          <p:cNvSpPr/>
          <p:nvPr userDrawn="1"/>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p6">
            <a:extLst>
              <a:ext uri="{FF2B5EF4-FFF2-40B4-BE49-F238E27FC236}">
                <a16:creationId xmlns:a16="http://schemas.microsoft.com/office/drawing/2014/main" id="{549DD28C-1D8A-8D76-4A88-076620E5A932}"/>
              </a:ext>
            </a:extLst>
          </p:cNvPr>
          <p:cNvSpPr txBox="1">
            <a:spLocks noGrp="1"/>
          </p:cNvSpPr>
          <p:nvPr>
            <p:ph type="title" hasCustomPrompt="1"/>
          </p:nvPr>
        </p:nvSpPr>
        <p:spPr>
          <a:xfrm>
            <a:off x="526093" y="1368752"/>
            <a:ext cx="3499758" cy="1612933"/>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600"/>
              <a:buNone/>
              <a:defRPr sz="2600" b="0" i="0">
                <a:solidFill>
                  <a:schemeClr val="bg1"/>
                </a:solidFill>
                <a:latin typeface="Georgia" panose="02040502050405020303" pitchFamily="18" charset="0"/>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r>
              <a:rPr lang="en-US" dirty="0"/>
              <a:t>Click to add title</a:t>
            </a:r>
            <a:endParaRPr dirty="0"/>
          </a:p>
        </p:txBody>
      </p:sp>
      <p:sp>
        <p:nvSpPr>
          <p:cNvPr id="15" name="Text Placeholder 23">
            <a:extLst>
              <a:ext uri="{FF2B5EF4-FFF2-40B4-BE49-F238E27FC236}">
                <a16:creationId xmlns:a16="http://schemas.microsoft.com/office/drawing/2014/main" id="{53C078F2-EB6B-FC00-6912-7584FFF06D7E}"/>
              </a:ext>
            </a:extLst>
          </p:cNvPr>
          <p:cNvSpPr>
            <a:spLocks noGrp="1"/>
          </p:cNvSpPr>
          <p:nvPr>
            <p:ph type="body" sz="quarter" idx="13" hasCustomPrompt="1"/>
          </p:nvPr>
        </p:nvSpPr>
        <p:spPr>
          <a:xfrm>
            <a:off x="526092" y="3161525"/>
            <a:ext cx="3499758" cy="759000"/>
          </a:xfrm>
        </p:spPr>
        <p:txBody>
          <a:bodyPr/>
          <a:lstStyle>
            <a:lvl1pPr marL="0" indent="0">
              <a:buNone/>
              <a:defRPr sz="1600" b="0" i="0">
                <a:solidFill>
                  <a:schemeClr val="bg1"/>
                </a:solidFill>
                <a:latin typeface="BentonSans Book" panose="02000503000000020004" pitchFamily="2" charset="77"/>
              </a:defRPr>
            </a:lvl1pPr>
            <a:lvl2pPr marL="615950" indent="0">
              <a:buNone/>
              <a:defRPr b="0" i="0">
                <a:solidFill>
                  <a:schemeClr val="bg1"/>
                </a:solidFill>
                <a:latin typeface="BentonSans Book" panose="02000503000000020004" pitchFamily="2" charset="77"/>
              </a:defRPr>
            </a:lvl2pPr>
            <a:lvl3pPr marL="1073150" indent="0">
              <a:buNone/>
              <a:defRPr b="0" i="0">
                <a:solidFill>
                  <a:schemeClr val="bg1"/>
                </a:solidFill>
                <a:latin typeface="BentonSans Book" panose="02000503000000020004" pitchFamily="2" charset="77"/>
              </a:defRPr>
            </a:lvl3pPr>
            <a:lvl4pPr marL="1530350" indent="0">
              <a:buNone/>
              <a:defRPr b="0" i="0">
                <a:solidFill>
                  <a:schemeClr val="bg1"/>
                </a:solidFill>
                <a:latin typeface="BentonSans Book" panose="02000503000000020004" pitchFamily="2" charset="77"/>
              </a:defRPr>
            </a:lvl4pPr>
            <a:lvl5pPr marL="1987550" indent="0">
              <a:buNone/>
              <a:defRPr b="0" i="0">
                <a:solidFill>
                  <a:schemeClr val="bg1"/>
                </a:solidFill>
                <a:latin typeface="BentonSans Book" panose="02000503000000020004" pitchFamily="2" charset="77"/>
              </a:defRPr>
            </a:lvl5pPr>
          </a:lstStyle>
          <a:p>
            <a:pPr lvl="0"/>
            <a:r>
              <a:rPr lang="en-US" dirty="0"/>
              <a:t>Click to add subtitle</a:t>
            </a:r>
          </a:p>
        </p:txBody>
      </p:sp>
    </p:spTree>
    <p:extLst>
      <p:ext uri="{BB962C8B-B14F-4D97-AF65-F5344CB8AC3E}">
        <p14:creationId xmlns:p14="http://schemas.microsoft.com/office/powerpoint/2010/main" val="18057102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p:bg>
      <p:bgRef idx="1001">
        <a:schemeClr val="bg1"/>
      </p:bgRef>
    </p:bg>
    <p:spTree>
      <p:nvGrpSpPr>
        <p:cNvPr id="1" name=""/>
        <p:cNvGrpSpPr/>
        <p:nvPr/>
      </p:nvGrpSpPr>
      <p:grpSpPr>
        <a:xfrm>
          <a:off x="0" y="0"/>
          <a:ext cx="0" cy="0"/>
          <a:chOff x="0" y="0"/>
          <a:chExt cx="0" cy="0"/>
        </a:xfrm>
      </p:grpSpPr>
      <p:pic>
        <p:nvPicPr>
          <p:cNvPr id="2" name="Picture 1" descr="A red letter u on a black background&#10;&#10;Description automatically generated">
            <a:extLst>
              <a:ext uri="{FF2B5EF4-FFF2-40B4-BE49-F238E27FC236}">
                <a16:creationId xmlns:a16="http://schemas.microsoft.com/office/drawing/2014/main" id="{2512786A-9889-A68B-7493-0F48DE13C5D0}"/>
              </a:ext>
            </a:extLst>
          </p:cNvPr>
          <p:cNvPicPr>
            <a:picLocks noChangeAspect="1"/>
          </p:cNvPicPr>
          <p:nvPr userDrawn="1"/>
        </p:nvPicPr>
        <p:blipFill>
          <a:blip r:embed="rId2"/>
          <a:stretch>
            <a:fillRect/>
          </a:stretch>
        </p:blipFill>
        <p:spPr>
          <a:xfrm>
            <a:off x="-80010" y="-82863"/>
            <a:ext cx="4206240" cy="5312644"/>
          </a:xfrm>
          <a:prstGeom prst="rect">
            <a:avLst/>
          </a:prstGeom>
        </p:spPr>
      </p:pic>
      <p:pic>
        <p:nvPicPr>
          <p:cNvPr id="3" name="Picture 2">
            <a:extLst>
              <a:ext uri="{FF2B5EF4-FFF2-40B4-BE49-F238E27FC236}">
                <a16:creationId xmlns:a16="http://schemas.microsoft.com/office/drawing/2014/main" id="{DAB802CE-D612-849D-B756-79E484A4EA28}"/>
              </a:ext>
            </a:extLst>
          </p:cNvPr>
          <p:cNvPicPr>
            <a:picLocks noChangeAspect="1"/>
          </p:cNvPicPr>
          <p:nvPr userDrawn="1"/>
        </p:nvPicPr>
        <p:blipFill>
          <a:blip r:embed="rId3"/>
          <a:stretch>
            <a:fillRect/>
          </a:stretch>
        </p:blipFill>
        <p:spPr>
          <a:xfrm>
            <a:off x="-39349" y="1536969"/>
            <a:ext cx="9222697" cy="649889"/>
          </a:xfrm>
          <a:prstGeom prst="rect">
            <a:avLst/>
          </a:prstGeom>
        </p:spPr>
      </p:pic>
      <p:sp>
        <p:nvSpPr>
          <p:cNvPr id="5" name="Google Shape;19;p3">
            <a:extLst>
              <a:ext uri="{FF2B5EF4-FFF2-40B4-BE49-F238E27FC236}">
                <a16:creationId xmlns:a16="http://schemas.microsoft.com/office/drawing/2014/main" id="{2A2D2E8E-4658-1385-6738-9A989148B323}"/>
              </a:ext>
            </a:extLst>
          </p:cNvPr>
          <p:cNvSpPr txBox="1">
            <a:spLocks/>
          </p:cNvSpPr>
          <p:nvPr userDrawn="1"/>
        </p:nvSpPr>
        <p:spPr>
          <a:xfrm>
            <a:off x="5280457" y="2281666"/>
            <a:ext cx="3698844" cy="5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r>
              <a:rPr lang="en-US" sz="3200" spc="200" baseline="0" dirty="0">
                <a:solidFill>
                  <a:schemeClr val="tx1"/>
                </a:solidFill>
              </a:rPr>
              <a:t>THANK YOU!</a:t>
            </a:r>
          </a:p>
        </p:txBody>
      </p:sp>
      <p:pic>
        <p:nvPicPr>
          <p:cNvPr id="6" name="Picture 5">
            <a:extLst>
              <a:ext uri="{FF2B5EF4-FFF2-40B4-BE49-F238E27FC236}">
                <a16:creationId xmlns:a16="http://schemas.microsoft.com/office/drawing/2014/main" id="{C21A7211-F127-5051-A122-AD699F3D2D33}"/>
              </a:ext>
            </a:extLst>
          </p:cNvPr>
          <p:cNvPicPr>
            <a:picLocks noChangeAspect="1"/>
          </p:cNvPicPr>
          <p:nvPr userDrawn="1"/>
        </p:nvPicPr>
        <p:blipFill>
          <a:blip r:embed="rId4"/>
          <a:stretch>
            <a:fillRect/>
          </a:stretch>
        </p:blipFill>
        <p:spPr>
          <a:xfrm>
            <a:off x="5933441" y="4386138"/>
            <a:ext cx="2580640" cy="757362"/>
          </a:xfrm>
          <a:prstGeom prst="rect">
            <a:avLst/>
          </a:prstGeom>
        </p:spPr>
      </p:pic>
      <p:sp>
        <p:nvSpPr>
          <p:cNvPr id="4" name="TextBox 3">
            <a:extLst>
              <a:ext uri="{FF2B5EF4-FFF2-40B4-BE49-F238E27FC236}">
                <a16:creationId xmlns:a16="http://schemas.microsoft.com/office/drawing/2014/main" id="{9B07343F-ECA4-D05F-BA52-550A25B62D2B}"/>
              </a:ext>
            </a:extLst>
          </p:cNvPr>
          <p:cNvSpPr txBox="1"/>
          <p:nvPr userDrawn="1"/>
        </p:nvSpPr>
        <p:spPr>
          <a:xfrm>
            <a:off x="6375918" y="4398578"/>
            <a:ext cx="2394858" cy="639953"/>
          </a:xfrm>
          <a:prstGeom prst="rect">
            <a:avLst/>
          </a:prstGeom>
          <a:solidFill>
            <a:schemeClr val="bg1"/>
          </a:solidFill>
        </p:spPr>
        <p:txBody>
          <a:bodyPr spcFirstLastPara="1" wrap="square" lIns="91425" tIns="91425" rIns="91425" bIns="91425" rtlCol="0" anchor="t" anchorCtr="0">
            <a:noAutofit/>
          </a:bodyPr>
          <a:lstStyle/>
          <a:p>
            <a:pPr algn="l"/>
            <a:r>
              <a:rPr lang="en-US" sz="1750" b="1" i="0" spc="0" dirty="0">
                <a:solidFill>
                  <a:schemeClr val="tx1"/>
                </a:solidFill>
                <a:latin typeface="BentonSansCondensed" panose="02000506020000020004" pitchFamily="2" charset="77"/>
              </a:rPr>
              <a:t>ALUMNI ASSOCIATION</a:t>
            </a:r>
          </a:p>
        </p:txBody>
      </p:sp>
    </p:spTree>
    <p:extLst>
      <p:ext uri="{BB962C8B-B14F-4D97-AF65-F5344CB8AC3E}">
        <p14:creationId xmlns:p14="http://schemas.microsoft.com/office/powerpoint/2010/main" val="2590871847"/>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rimson">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31163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6EA3DF-55B7-6A1D-6AAE-70D523E83B34}"/>
              </a:ext>
            </a:extLst>
          </p:cNvPr>
          <p:cNvSpPr/>
          <p:nvPr userDrawn="1"/>
        </p:nvSpPr>
        <p:spPr>
          <a:xfrm>
            <a:off x="0" y="4620986"/>
            <a:ext cx="9144000" cy="522514"/>
          </a:xfrm>
          <a:prstGeom prst="rect">
            <a:avLst/>
          </a:prstGeom>
          <a:solidFill>
            <a:srgbClr val="9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9;p3">
            <a:extLst>
              <a:ext uri="{FF2B5EF4-FFF2-40B4-BE49-F238E27FC236}">
                <a16:creationId xmlns:a16="http://schemas.microsoft.com/office/drawing/2014/main" id="{99FEF39D-1494-2873-899D-9B9B1A11EBFC}"/>
              </a:ext>
            </a:extLst>
          </p:cNvPr>
          <p:cNvSpPr txBox="1">
            <a:spLocks/>
          </p:cNvSpPr>
          <p:nvPr userDrawn="1"/>
        </p:nvSpPr>
        <p:spPr>
          <a:xfrm>
            <a:off x="727950" y="4770673"/>
            <a:ext cx="7688100"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ctr"/>
            <a:r>
              <a:rPr lang="en-US" sz="900" b="0" i="0" spc="200" baseline="0" dirty="0">
                <a:solidFill>
                  <a:schemeClr val="bg1"/>
                </a:solidFill>
                <a:latin typeface="BentonSans Medium" panose="02000503000000020004" pitchFamily="2" charset="77"/>
              </a:rPr>
              <a:t>INDIANA UNIVERSITY ALUMNI ASSOCIATION</a:t>
            </a:r>
          </a:p>
        </p:txBody>
      </p:sp>
      <p:pic>
        <p:nvPicPr>
          <p:cNvPr id="6" name="Picture 5">
            <a:extLst>
              <a:ext uri="{FF2B5EF4-FFF2-40B4-BE49-F238E27FC236}">
                <a16:creationId xmlns:a16="http://schemas.microsoft.com/office/drawing/2014/main" id="{5FA50246-8CF4-8A8E-7E14-EFFCE7E9B1A3}"/>
              </a:ext>
            </a:extLst>
          </p:cNvPr>
          <p:cNvPicPr>
            <a:picLocks noChangeAspect="1"/>
          </p:cNvPicPr>
          <p:nvPr userDrawn="1"/>
        </p:nvPicPr>
        <p:blipFill>
          <a:blip r:embed="rId2"/>
          <a:stretch>
            <a:fillRect/>
          </a:stretch>
        </p:blipFill>
        <p:spPr>
          <a:xfrm>
            <a:off x="2777813" y="4140458"/>
            <a:ext cx="3588373" cy="225356"/>
          </a:xfrm>
          <a:prstGeom prst="rect">
            <a:avLst/>
          </a:prstGeom>
        </p:spPr>
      </p:pic>
    </p:spTree>
    <p:extLst>
      <p:ext uri="{BB962C8B-B14F-4D97-AF65-F5344CB8AC3E}">
        <p14:creationId xmlns:p14="http://schemas.microsoft.com/office/powerpoint/2010/main" val="30429338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269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3">
    <p:spTree>
      <p:nvGrpSpPr>
        <p:cNvPr id="1" name=""/>
        <p:cNvGrpSpPr/>
        <p:nvPr/>
      </p:nvGrpSpPr>
      <p:grpSpPr>
        <a:xfrm>
          <a:off x="0" y="0"/>
          <a:ext cx="0" cy="0"/>
          <a:chOff x="0" y="0"/>
          <a:chExt cx="0" cy="0"/>
        </a:xfrm>
      </p:grpSpPr>
      <p:sp>
        <p:nvSpPr>
          <p:cNvPr id="4" name="Google Shape;19;p3">
            <a:extLst>
              <a:ext uri="{FF2B5EF4-FFF2-40B4-BE49-F238E27FC236}">
                <a16:creationId xmlns:a16="http://schemas.microsoft.com/office/drawing/2014/main" id="{970A0A80-F2F1-325F-CCC8-40FA46A4E778}"/>
              </a:ext>
            </a:extLst>
          </p:cNvPr>
          <p:cNvSpPr txBox="1">
            <a:spLocks/>
          </p:cNvSpPr>
          <p:nvPr userDrawn="1"/>
        </p:nvSpPr>
        <p:spPr>
          <a:xfrm>
            <a:off x="727948" y="3143276"/>
            <a:ext cx="7688100" cy="5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r>
              <a:rPr lang="en-US" sz="900" b="0" i="0" spc="200" baseline="0" dirty="0">
                <a:solidFill>
                  <a:srgbClr val="231F20"/>
                </a:solidFill>
                <a:latin typeface="BentonSans Medium" panose="02000503000000020004" pitchFamily="2" charset="77"/>
              </a:rPr>
              <a:t>INDIANA UNIVERSITY ALUMNI ASSOCIATION</a:t>
            </a:r>
          </a:p>
        </p:txBody>
      </p:sp>
      <p:pic>
        <p:nvPicPr>
          <p:cNvPr id="5" name="Picture 4" descr="A red and white logo&#10;&#10;Description automatically generated">
            <a:extLst>
              <a:ext uri="{FF2B5EF4-FFF2-40B4-BE49-F238E27FC236}">
                <a16:creationId xmlns:a16="http://schemas.microsoft.com/office/drawing/2014/main" id="{A2C0A919-4BB1-E964-BE34-A9A62847A45A}"/>
              </a:ext>
            </a:extLst>
          </p:cNvPr>
          <p:cNvPicPr>
            <a:picLocks noChangeAspect="1"/>
          </p:cNvPicPr>
          <p:nvPr userDrawn="1"/>
        </p:nvPicPr>
        <p:blipFill>
          <a:blip r:embed="rId2"/>
          <a:stretch>
            <a:fillRect/>
          </a:stretch>
        </p:blipFill>
        <p:spPr>
          <a:xfrm>
            <a:off x="4314654" y="3933022"/>
            <a:ext cx="514691" cy="1210478"/>
          </a:xfrm>
          <a:prstGeom prst="rect">
            <a:avLst/>
          </a:prstGeom>
        </p:spPr>
      </p:pic>
      <p:pic>
        <p:nvPicPr>
          <p:cNvPr id="7" name="Picture 6">
            <a:extLst>
              <a:ext uri="{FF2B5EF4-FFF2-40B4-BE49-F238E27FC236}">
                <a16:creationId xmlns:a16="http://schemas.microsoft.com/office/drawing/2014/main" id="{B98560F6-D98B-FEB9-EFAF-29690EBABBF2}"/>
              </a:ext>
            </a:extLst>
          </p:cNvPr>
          <p:cNvPicPr>
            <a:picLocks noChangeAspect="1"/>
          </p:cNvPicPr>
          <p:nvPr userDrawn="1"/>
        </p:nvPicPr>
        <p:blipFill>
          <a:blip r:embed="rId3"/>
          <a:stretch>
            <a:fillRect/>
          </a:stretch>
        </p:blipFill>
        <p:spPr>
          <a:xfrm>
            <a:off x="2203537" y="2531368"/>
            <a:ext cx="4736926" cy="297487"/>
          </a:xfrm>
          <a:prstGeom prst="rect">
            <a:avLst/>
          </a:prstGeom>
        </p:spPr>
      </p:pic>
    </p:spTree>
    <p:extLst>
      <p:ext uri="{BB962C8B-B14F-4D97-AF65-F5344CB8AC3E}">
        <p14:creationId xmlns:p14="http://schemas.microsoft.com/office/powerpoint/2010/main" val="2673604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D75024-0AE3-90C6-F02E-33AF02348C7D}"/>
              </a:ext>
            </a:extLst>
          </p:cNvPr>
          <p:cNvPicPr>
            <a:picLocks noChangeAspect="1"/>
          </p:cNvPicPr>
          <p:nvPr userDrawn="1"/>
        </p:nvPicPr>
        <p:blipFill>
          <a:blip r:embed="rId2"/>
          <a:stretch>
            <a:fillRect/>
          </a:stretch>
        </p:blipFill>
        <p:spPr>
          <a:xfrm>
            <a:off x="635534" y="2346394"/>
            <a:ext cx="3588373" cy="225356"/>
          </a:xfrm>
          <a:prstGeom prst="rect">
            <a:avLst/>
          </a:prstGeom>
        </p:spPr>
      </p:pic>
      <p:pic>
        <p:nvPicPr>
          <p:cNvPr id="3" name="Picture 2">
            <a:extLst>
              <a:ext uri="{FF2B5EF4-FFF2-40B4-BE49-F238E27FC236}">
                <a16:creationId xmlns:a16="http://schemas.microsoft.com/office/drawing/2014/main" id="{E583DA48-4BF4-DBE1-89D1-336EC8480C25}"/>
              </a:ext>
            </a:extLst>
          </p:cNvPr>
          <p:cNvPicPr>
            <a:picLocks noChangeAspect="1"/>
          </p:cNvPicPr>
          <p:nvPr userDrawn="1"/>
        </p:nvPicPr>
        <p:blipFill>
          <a:blip r:embed="rId3"/>
          <a:stretch>
            <a:fillRect/>
          </a:stretch>
        </p:blipFill>
        <p:spPr>
          <a:xfrm>
            <a:off x="614217" y="4185805"/>
            <a:ext cx="2381295" cy="957695"/>
          </a:xfrm>
          <a:prstGeom prst="rect">
            <a:avLst/>
          </a:prstGeom>
        </p:spPr>
      </p:pic>
      <p:sp>
        <p:nvSpPr>
          <p:cNvPr id="4" name="TextBox 3">
            <a:extLst>
              <a:ext uri="{FF2B5EF4-FFF2-40B4-BE49-F238E27FC236}">
                <a16:creationId xmlns:a16="http://schemas.microsoft.com/office/drawing/2014/main" id="{39499AA7-BEC0-CE87-AD26-2BFFF7E52431}"/>
              </a:ext>
            </a:extLst>
          </p:cNvPr>
          <p:cNvSpPr txBox="1"/>
          <p:nvPr userDrawn="1"/>
        </p:nvSpPr>
        <p:spPr>
          <a:xfrm>
            <a:off x="1026367" y="4185805"/>
            <a:ext cx="2394858" cy="639953"/>
          </a:xfrm>
          <a:prstGeom prst="rect">
            <a:avLst/>
          </a:prstGeom>
          <a:solidFill>
            <a:schemeClr val="bg1"/>
          </a:solidFill>
        </p:spPr>
        <p:txBody>
          <a:bodyPr spcFirstLastPara="1" wrap="square" lIns="91425" tIns="91425" rIns="91425" bIns="91425" rtlCol="0" anchor="t" anchorCtr="0">
            <a:noAutofit/>
          </a:bodyPr>
          <a:lstStyle/>
          <a:p>
            <a:pPr algn="l"/>
            <a:r>
              <a:rPr lang="en-US" sz="1750" b="1" i="0" spc="0" dirty="0">
                <a:solidFill>
                  <a:schemeClr val="bg2"/>
                </a:solidFill>
                <a:latin typeface="BentonSansCondensed" panose="02000506020000020004" pitchFamily="2" charset="77"/>
              </a:rPr>
              <a:t>ALUMNI ASSOCIATION</a:t>
            </a:r>
          </a:p>
        </p:txBody>
      </p:sp>
    </p:spTree>
    <p:extLst>
      <p:ext uri="{BB962C8B-B14F-4D97-AF65-F5344CB8AC3E}">
        <p14:creationId xmlns:p14="http://schemas.microsoft.com/office/powerpoint/2010/main" val="524401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A174E6-8F9F-A85C-D684-F4FE56C577C7}"/>
              </a:ext>
            </a:extLst>
          </p:cNvPr>
          <p:cNvPicPr>
            <a:picLocks noChangeAspect="1"/>
          </p:cNvPicPr>
          <p:nvPr userDrawn="1"/>
        </p:nvPicPr>
        <p:blipFill>
          <a:blip r:embed="rId2"/>
          <a:stretch>
            <a:fillRect/>
          </a:stretch>
        </p:blipFill>
        <p:spPr>
          <a:xfrm>
            <a:off x="635534" y="2944409"/>
            <a:ext cx="3588373" cy="225356"/>
          </a:xfrm>
          <a:prstGeom prst="rect">
            <a:avLst/>
          </a:prstGeom>
        </p:spPr>
      </p:pic>
      <p:pic>
        <p:nvPicPr>
          <p:cNvPr id="5" name="Picture 4">
            <a:extLst>
              <a:ext uri="{FF2B5EF4-FFF2-40B4-BE49-F238E27FC236}">
                <a16:creationId xmlns:a16="http://schemas.microsoft.com/office/drawing/2014/main" id="{E329140E-C6FA-1089-8EA9-A8A81BA4A974}"/>
              </a:ext>
            </a:extLst>
          </p:cNvPr>
          <p:cNvPicPr>
            <a:picLocks noChangeAspect="1"/>
          </p:cNvPicPr>
          <p:nvPr userDrawn="1"/>
        </p:nvPicPr>
        <p:blipFill>
          <a:blip r:embed="rId3"/>
          <a:stretch>
            <a:fillRect/>
          </a:stretch>
        </p:blipFill>
        <p:spPr>
          <a:xfrm>
            <a:off x="614217" y="4185805"/>
            <a:ext cx="2381295" cy="957695"/>
          </a:xfrm>
          <a:prstGeom prst="rect">
            <a:avLst/>
          </a:prstGeom>
        </p:spPr>
      </p:pic>
      <p:sp>
        <p:nvSpPr>
          <p:cNvPr id="2" name="TextBox 1">
            <a:extLst>
              <a:ext uri="{FF2B5EF4-FFF2-40B4-BE49-F238E27FC236}">
                <a16:creationId xmlns:a16="http://schemas.microsoft.com/office/drawing/2014/main" id="{C501F032-B796-3C4D-0964-46DEB4A70274}"/>
              </a:ext>
            </a:extLst>
          </p:cNvPr>
          <p:cNvSpPr txBox="1"/>
          <p:nvPr userDrawn="1"/>
        </p:nvSpPr>
        <p:spPr>
          <a:xfrm>
            <a:off x="1026367" y="4185805"/>
            <a:ext cx="2394858" cy="639953"/>
          </a:xfrm>
          <a:prstGeom prst="rect">
            <a:avLst/>
          </a:prstGeom>
          <a:solidFill>
            <a:schemeClr val="bg1"/>
          </a:solidFill>
        </p:spPr>
        <p:txBody>
          <a:bodyPr spcFirstLastPara="1" wrap="square" lIns="91425" tIns="91425" rIns="91425" bIns="91425" rtlCol="0" anchor="t" anchorCtr="0">
            <a:noAutofit/>
          </a:bodyPr>
          <a:lstStyle/>
          <a:p>
            <a:pPr algn="l"/>
            <a:r>
              <a:rPr lang="en-US" sz="1750" b="1" i="0" spc="0" dirty="0">
                <a:solidFill>
                  <a:schemeClr val="bg2"/>
                </a:solidFill>
                <a:latin typeface="BentonSansCondensed" panose="02000506020000020004" pitchFamily="2" charset="77"/>
              </a:rPr>
              <a:t>ALUMNI ASSOCIATION</a:t>
            </a:r>
          </a:p>
        </p:txBody>
      </p:sp>
    </p:spTree>
    <p:extLst>
      <p:ext uri="{BB962C8B-B14F-4D97-AF65-F5344CB8AC3E}">
        <p14:creationId xmlns:p14="http://schemas.microsoft.com/office/powerpoint/2010/main" val="78512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3AC6C8-F6AA-E9B5-589D-0C795BD23421}"/>
              </a:ext>
            </a:extLst>
          </p:cNvPr>
          <p:cNvPicPr>
            <a:picLocks noChangeAspect="1"/>
          </p:cNvPicPr>
          <p:nvPr userDrawn="1"/>
        </p:nvPicPr>
        <p:blipFill>
          <a:blip r:embed="rId2"/>
          <a:stretch>
            <a:fillRect/>
          </a:stretch>
        </p:blipFill>
        <p:spPr>
          <a:xfrm>
            <a:off x="635534" y="2624369"/>
            <a:ext cx="3588373" cy="225356"/>
          </a:xfrm>
          <a:prstGeom prst="rect">
            <a:avLst/>
          </a:prstGeom>
        </p:spPr>
      </p:pic>
      <p:pic>
        <p:nvPicPr>
          <p:cNvPr id="3" name="Picture 2">
            <a:extLst>
              <a:ext uri="{FF2B5EF4-FFF2-40B4-BE49-F238E27FC236}">
                <a16:creationId xmlns:a16="http://schemas.microsoft.com/office/drawing/2014/main" id="{DA9E7280-7D5A-5A4E-E159-AD1049833BBE}"/>
              </a:ext>
            </a:extLst>
          </p:cNvPr>
          <p:cNvPicPr>
            <a:picLocks noChangeAspect="1"/>
          </p:cNvPicPr>
          <p:nvPr userDrawn="1"/>
        </p:nvPicPr>
        <p:blipFill>
          <a:blip r:embed="rId3"/>
          <a:stretch>
            <a:fillRect/>
          </a:stretch>
        </p:blipFill>
        <p:spPr>
          <a:xfrm>
            <a:off x="614217" y="4185805"/>
            <a:ext cx="2381295" cy="957695"/>
          </a:xfrm>
          <a:prstGeom prst="rect">
            <a:avLst/>
          </a:prstGeom>
        </p:spPr>
      </p:pic>
      <p:sp>
        <p:nvSpPr>
          <p:cNvPr id="4" name="TextBox 3">
            <a:extLst>
              <a:ext uri="{FF2B5EF4-FFF2-40B4-BE49-F238E27FC236}">
                <a16:creationId xmlns:a16="http://schemas.microsoft.com/office/drawing/2014/main" id="{4994D26A-DE75-3BAF-EAE7-634EE540B594}"/>
              </a:ext>
            </a:extLst>
          </p:cNvPr>
          <p:cNvSpPr txBox="1"/>
          <p:nvPr userDrawn="1"/>
        </p:nvSpPr>
        <p:spPr>
          <a:xfrm>
            <a:off x="1026367" y="4185805"/>
            <a:ext cx="2394858" cy="639953"/>
          </a:xfrm>
          <a:prstGeom prst="rect">
            <a:avLst/>
          </a:prstGeom>
          <a:solidFill>
            <a:schemeClr val="bg1"/>
          </a:solidFill>
        </p:spPr>
        <p:txBody>
          <a:bodyPr spcFirstLastPara="1" wrap="square" lIns="91425" tIns="91425" rIns="91425" bIns="91425" rtlCol="0" anchor="t" anchorCtr="0">
            <a:noAutofit/>
          </a:bodyPr>
          <a:lstStyle/>
          <a:p>
            <a:pPr algn="l"/>
            <a:r>
              <a:rPr lang="en-US" sz="1750" b="1" i="0" spc="0" dirty="0">
                <a:solidFill>
                  <a:schemeClr val="bg2"/>
                </a:solidFill>
                <a:latin typeface="BentonSansCondensed" panose="02000506020000020004" pitchFamily="2" charset="77"/>
              </a:rPr>
              <a:t>ALUMNI ASSOCIATION</a:t>
            </a:r>
          </a:p>
        </p:txBody>
      </p:sp>
    </p:spTree>
    <p:extLst>
      <p:ext uri="{BB962C8B-B14F-4D97-AF65-F5344CB8AC3E}">
        <p14:creationId xmlns:p14="http://schemas.microsoft.com/office/powerpoint/2010/main" val="316482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3BFECA-4319-B85E-FFA1-FA82E9F77936}"/>
              </a:ext>
            </a:extLst>
          </p:cNvPr>
          <p:cNvPicPr>
            <a:picLocks noChangeAspect="1"/>
          </p:cNvPicPr>
          <p:nvPr userDrawn="1"/>
        </p:nvPicPr>
        <p:blipFill>
          <a:blip r:embed="rId2"/>
          <a:stretch>
            <a:fillRect/>
          </a:stretch>
        </p:blipFill>
        <p:spPr>
          <a:xfrm>
            <a:off x="635534" y="2014769"/>
            <a:ext cx="3588373" cy="225356"/>
          </a:xfrm>
          <a:prstGeom prst="rect">
            <a:avLst/>
          </a:prstGeom>
        </p:spPr>
      </p:pic>
      <p:pic>
        <p:nvPicPr>
          <p:cNvPr id="5" name="Picture 4">
            <a:extLst>
              <a:ext uri="{FF2B5EF4-FFF2-40B4-BE49-F238E27FC236}">
                <a16:creationId xmlns:a16="http://schemas.microsoft.com/office/drawing/2014/main" id="{1CE646A5-CEC2-2084-2E0C-80B39A967904}"/>
              </a:ext>
            </a:extLst>
          </p:cNvPr>
          <p:cNvPicPr>
            <a:picLocks noChangeAspect="1"/>
          </p:cNvPicPr>
          <p:nvPr userDrawn="1"/>
        </p:nvPicPr>
        <p:blipFill>
          <a:blip r:embed="rId3"/>
          <a:stretch>
            <a:fillRect/>
          </a:stretch>
        </p:blipFill>
        <p:spPr>
          <a:xfrm>
            <a:off x="614217" y="4185805"/>
            <a:ext cx="2381295" cy="957695"/>
          </a:xfrm>
          <a:prstGeom prst="rect">
            <a:avLst/>
          </a:prstGeom>
        </p:spPr>
      </p:pic>
      <p:sp>
        <p:nvSpPr>
          <p:cNvPr id="2" name="TextBox 1">
            <a:extLst>
              <a:ext uri="{FF2B5EF4-FFF2-40B4-BE49-F238E27FC236}">
                <a16:creationId xmlns:a16="http://schemas.microsoft.com/office/drawing/2014/main" id="{D82512F5-1976-90B4-0A57-ED3EDC3DA748}"/>
              </a:ext>
            </a:extLst>
          </p:cNvPr>
          <p:cNvSpPr txBox="1"/>
          <p:nvPr userDrawn="1"/>
        </p:nvSpPr>
        <p:spPr>
          <a:xfrm>
            <a:off x="1026367" y="4185805"/>
            <a:ext cx="2394858" cy="639953"/>
          </a:xfrm>
          <a:prstGeom prst="rect">
            <a:avLst/>
          </a:prstGeom>
          <a:solidFill>
            <a:schemeClr val="bg1"/>
          </a:solidFill>
        </p:spPr>
        <p:txBody>
          <a:bodyPr spcFirstLastPara="1" wrap="square" lIns="91425" tIns="91425" rIns="91425" bIns="91425" rtlCol="0" anchor="t" anchorCtr="0">
            <a:noAutofit/>
          </a:bodyPr>
          <a:lstStyle/>
          <a:p>
            <a:pPr algn="l"/>
            <a:r>
              <a:rPr lang="en-US" sz="1750" b="1" i="0" spc="0" dirty="0">
                <a:solidFill>
                  <a:schemeClr val="bg2"/>
                </a:solidFill>
                <a:latin typeface="BentonSansCondensed" panose="02000506020000020004" pitchFamily="2" charset="77"/>
              </a:rPr>
              <a:t>ALUMNI ASSOCIATION</a:t>
            </a:r>
          </a:p>
        </p:txBody>
      </p:sp>
    </p:spTree>
    <p:extLst>
      <p:ext uri="{BB962C8B-B14F-4D97-AF65-F5344CB8AC3E}">
        <p14:creationId xmlns:p14="http://schemas.microsoft.com/office/powerpoint/2010/main" val="162067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8">
    <p:bg>
      <p:bgRef idx="1001">
        <a:schemeClr val="bg1"/>
      </p:bgRef>
    </p:bg>
    <p:spTree>
      <p:nvGrpSpPr>
        <p:cNvPr id="1" name=""/>
        <p:cNvGrpSpPr/>
        <p:nvPr/>
      </p:nvGrpSpPr>
      <p:grpSpPr>
        <a:xfrm>
          <a:off x="0" y="0"/>
          <a:ext cx="0" cy="0"/>
          <a:chOff x="0" y="0"/>
          <a:chExt cx="0" cy="0"/>
        </a:xfrm>
      </p:grpSpPr>
      <p:pic>
        <p:nvPicPr>
          <p:cNvPr id="6" name="Picture 5" descr="A red letter on a white background&#10;&#10;Description automatically generated">
            <a:extLst>
              <a:ext uri="{FF2B5EF4-FFF2-40B4-BE49-F238E27FC236}">
                <a16:creationId xmlns:a16="http://schemas.microsoft.com/office/drawing/2014/main" id="{F9C0F230-54BA-5F2A-C9C5-CAAC5486BBC9}"/>
              </a:ext>
            </a:extLst>
          </p:cNvPr>
          <p:cNvPicPr>
            <a:picLocks noChangeAspect="1"/>
          </p:cNvPicPr>
          <p:nvPr userDrawn="1"/>
        </p:nvPicPr>
        <p:blipFill>
          <a:blip r:embed="rId2"/>
          <a:stretch>
            <a:fillRect/>
          </a:stretch>
        </p:blipFill>
        <p:spPr>
          <a:xfrm>
            <a:off x="4303577" y="3897257"/>
            <a:ext cx="536843" cy="1246243"/>
          </a:xfrm>
          <a:prstGeom prst="rect">
            <a:avLst/>
          </a:prstGeom>
        </p:spPr>
      </p:pic>
      <p:pic>
        <p:nvPicPr>
          <p:cNvPr id="7" name="Picture 6">
            <a:extLst>
              <a:ext uri="{FF2B5EF4-FFF2-40B4-BE49-F238E27FC236}">
                <a16:creationId xmlns:a16="http://schemas.microsoft.com/office/drawing/2014/main" id="{79EC0CA9-37F6-F3ED-D90E-69957FFCC958}"/>
              </a:ext>
            </a:extLst>
          </p:cNvPr>
          <p:cNvPicPr>
            <a:picLocks noChangeAspect="1"/>
          </p:cNvPicPr>
          <p:nvPr userDrawn="1"/>
        </p:nvPicPr>
        <p:blipFill>
          <a:blip r:embed="rId3"/>
          <a:stretch>
            <a:fillRect/>
          </a:stretch>
        </p:blipFill>
        <p:spPr>
          <a:xfrm>
            <a:off x="2184688" y="2589466"/>
            <a:ext cx="4774623" cy="299855"/>
          </a:xfrm>
          <a:prstGeom prst="rect">
            <a:avLst/>
          </a:prstGeom>
        </p:spPr>
      </p:pic>
    </p:spTree>
    <p:extLst>
      <p:ext uri="{BB962C8B-B14F-4D97-AF65-F5344CB8AC3E}">
        <p14:creationId xmlns:p14="http://schemas.microsoft.com/office/powerpoint/2010/main" val="2351716187"/>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_1">
    <p:bg>
      <p:bgRef idx="1001">
        <a:schemeClr val="bg1"/>
      </p:bgRef>
    </p:bg>
    <p:spTree>
      <p:nvGrpSpPr>
        <p:cNvPr id="1" name=""/>
        <p:cNvGrpSpPr/>
        <p:nvPr/>
      </p:nvGrpSpPr>
      <p:grpSpPr>
        <a:xfrm>
          <a:off x="0" y="0"/>
          <a:ext cx="0" cy="0"/>
          <a:chOff x="0" y="0"/>
          <a:chExt cx="0" cy="0"/>
        </a:xfrm>
      </p:grpSpPr>
      <p:pic>
        <p:nvPicPr>
          <p:cNvPr id="2" name="Picture 1" descr="A red letter u on a black background&#10;&#10;Description automatically generated">
            <a:extLst>
              <a:ext uri="{FF2B5EF4-FFF2-40B4-BE49-F238E27FC236}">
                <a16:creationId xmlns:a16="http://schemas.microsoft.com/office/drawing/2014/main" id="{119EBE0C-C8D5-62C0-64F6-0D222B8A74BF}"/>
              </a:ext>
            </a:extLst>
          </p:cNvPr>
          <p:cNvPicPr>
            <a:picLocks noChangeAspect="1"/>
          </p:cNvPicPr>
          <p:nvPr userDrawn="1"/>
        </p:nvPicPr>
        <p:blipFill>
          <a:blip r:embed="rId2"/>
          <a:stretch>
            <a:fillRect/>
          </a:stretch>
        </p:blipFill>
        <p:spPr>
          <a:xfrm>
            <a:off x="-80010" y="-82863"/>
            <a:ext cx="4206240" cy="5312644"/>
          </a:xfrm>
          <a:prstGeom prst="rect">
            <a:avLst/>
          </a:prstGeom>
        </p:spPr>
      </p:pic>
    </p:spTree>
    <p:extLst>
      <p:ext uri="{BB962C8B-B14F-4D97-AF65-F5344CB8AC3E}">
        <p14:creationId xmlns:p14="http://schemas.microsoft.com/office/powerpoint/2010/main" val="32770759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Source Sans Pro"/>
              <a:buNone/>
              <a:defRPr sz="2800" b="1">
                <a:latin typeface="Source Sans Pro"/>
                <a:ea typeface="Source Sans Pro"/>
                <a:cs typeface="Source Sans Pro"/>
                <a:sym typeface="Source Sans Pro"/>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accent1"/>
              </a:buClr>
              <a:buSzPts val="1300"/>
              <a:buFont typeface="Source Sans Pro"/>
              <a:buChar char="●"/>
              <a:defRPr sz="1300">
                <a:solidFill>
                  <a:schemeClr val="accent1"/>
                </a:solidFill>
                <a:latin typeface="Source Sans Pro"/>
                <a:ea typeface="Source Sans Pro"/>
                <a:cs typeface="Source Sans Pro"/>
                <a:sym typeface="Source Sans Pro"/>
              </a:defRPr>
            </a:lvl1pPr>
            <a:lvl2pPr marL="914400" lvl="1"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2pPr>
            <a:lvl3pPr marL="1371600" lvl="2"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3pPr>
            <a:lvl4pPr marL="1828800" lvl="3"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4pPr>
            <a:lvl5pPr marL="2286000" lvl="4"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5pPr>
            <a:lvl6pPr marL="2743200" lvl="5"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6pPr>
            <a:lvl7pPr marL="3200400" lvl="6"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7pPr>
            <a:lvl8pPr marL="3657600" lvl="7" indent="-298450">
              <a:lnSpc>
                <a:spcPct val="115000"/>
              </a:lnSpc>
              <a:spcBef>
                <a:spcPts val="1600"/>
              </a:spcBef>
              <a:spcAft>
                <a:spcPts val="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8pPr>
            <a:lvl9pPr marL="4114800" lvl="8" indent="-298450">
              <a:lnSpc>
                <a:spcPct val="115000"/>
              </a:lnSpc>
              <a:spcBef>
                <a:spcPts val="1600"/>
              </a:spcBef>
              <a:spcAft>
                <a:spcPts val="1600"/>
              </a:spcAft>
              <a:buClr>
                <a:schemeClr val="accent1"/>
              </a:buClr>
              <a:buSzPts val="1100"/>
              <a:buFont typeface="Source Sans Pro"/>
              <a:buChar char="■"/>
              <a:defRPr sz="1100">
                <a:solidFill>
                  <a:schemeClr val="accent1"/>
                </a:solidFill>
                <a:latin typeface="Source Sans Pro"/>
                <a:ea typeface="Source Sans Pro"/>
                <a:cs typeface="Source Sans Pro"/>
                <a:sym typeface="Source Sans Pro"/>
              </a:defRPr>
            </a:lvl9pPr>
          </a:lstStyle>
          <a:p>
            <a:endParaRPr dirty="0"/>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4" r:id="rId11"/>
    <p:sldLayoutId id="2147483695" r:id="rId12"/>
    <p:sldLayoutId id="2147483696" r:id="rId13"/>
    <p:sldLayoutId id="2147483699" r:id="rId14"/>
    <p:sldLayoutId id="2147483700" r:id="rId15"/>
    <p:sldLayoutId id="2147483701" r:id="rId16"/>
    <p:sldLayoutId id="2147483702" r:id="rId17"/>
    <p:sldLayoutId id="2147483697" r:id="rId18"/>
    <p:sldLayoutId id="2147483698" r:id="rId19"/>
    <p:sldLayoutId id="2147483703"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BentonSansCond Black" panose="02000606040000020004" pitchFamily="2" charset="77"/>
          <a:ea typeface="BentonSansCond Black" panose="02000606040000020004"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BentonSans Regular" panose="02000503000000020004" pitchFamily="2" charset="77"/>
          <a:ea typeface="BentonSans Regular" panose="02000503000000020004"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1.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3.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people walking in front of a building&#10;&#10;Description automatically generated">
            <a:extLst>
              <a:ext uri="{FF2B5EF4-FFF2-40B4-BE49-F238E27FC236}">
                <a16:creationId xmlns:a16="http://schemas.microsoft.com/office/drawing/2014/main" id="{50E10B34-1B2E-169B-7C1F-B934E0A9812F}"/>
              </a:ext>
            </a:extLst>
          </p:cNvPr>
          <p:cNvPicPr>
            <a:picLocks noChangeAspect="1"/>
          </p:cNvPicPr>
          <p:nvPr/>
        </p:nvPicPr>
        <p:blipFill rotWithShape="1">
          <a:blip r:embed="rId2"/>
          <a:srcRect l="6057" t="20144" r="1085" b="30391"/>
          <a:stretch/>
        </p:blipFill>
        <p:spPr>
          <a:xfrm>
            <a:off x="1" y="0"/>
            <a:ext cx="9144000" cy="3247292"/>
          </a:xfrm>
          <a:prstGeom prst="rect">
            <a:avLst/>
          </a:prstGeom>
        </p:spPr>
      </p:pic>
      <p:pic>
        <p:nvPicPr>
          <p:cNvPr id="17" name="Picture 16" descr="A red and white logo&#10;&#10;Description automatically generated">
            <a:extLst>
              <a:ext uri="{FF2B5EF4-FFF2-40B4-BE49-F238E27FC236}">
                <a16:creationId xmlns:a16="http://schemas.microsoft.com/office/drawing/2014/main" id="{31446A7C-CCF1-C4DA-9C68-AECDB40AAE0F}"/>
              </a:ext>
            </a:extLst>
          </p:cNvPr>
          <p:cNvPicPr>
            <a:picLocks noChangeAspect="1"/>
          </p:cNvPicPr>
          <p:nvPr/>
        </p:nvPicPr>
        <p:blipFill>
          <a:blip r:embed="rId3"/>
          <a:stretch>
            <a:fillRect/>
          </a:stretch>
        </p:blipFill>
        <p:spPr>
          <a:xfrm>
            <a:off x="604125" y="0"/>
            <a:ext cx="410477" cy="954597"/>
          </a:xfrm>
          <a:prstGeom prst="rect">
            <a:avLst/>
          </a:prstGeom>
        </p:spPr>
      </p:pic>
      <p:sp>
        <p:nvSpPr>
          <p:cNvPr id="6" name="Google Shape;18;p3">
            <a:extLst>
              <a:ext uri="{FF2B5EF4-FFF2-40B4-BE49-F238E27FC236}">
                <a16:creationId xmlns:a16="http://schemas.microsoft.com/office/drawing/2014/main" id="{548633D4-DB50-9ED2-41F3-AB77815E83EC}"/>
              </a:ext>
            </a:extLst>
          </p:cNvPr>
          <p:cNvSpPr txBox="1">
            <a:spLocks noGrp="1"/>
          </p:cNvSpPr>
          <p:nvPr>
            <p:ph type="title" idx="4294967295"/>
          </p:nvPr>
        </p:nvSpPr>
        <p:spPr>
          <a:xfrm>
            <a:off x="-106878" y="3287932"/>
            <a:ext cx="9357756"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Source Sans Pro"/>
              <a:buNone/>
              <a:defRPr sz="46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6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POWERFUL ONE-LINE TITLE</a:t>
            </a:r>
          </a:p>
        </p:txBody>
      </p:sp>
    </p:spTree>
    <p:extLst>
      <p:ext uri="{BB962C8B-B14F-4D97-AF65-F5344CB8AC3E}">
        <p14:creationId xmlns:p14="http://schemas.microsoft.com/office/powerpoint/2010/main" val="1000375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9;p3">
            <a:extLst>
              <a:ext uri="{FF2B5EF4-FFF2-40B4-BE49-F238E27FC236}">
                <a16:creationId xmlns:a16="http://schemas.microsoft.com/office/drawing/2014/main" id="{C5678C3B-0A8E-8462-0F55-7B8085E36C7A}"/>
              </a:ext>
            </a:extLst>
          </p:cNvPr>
          <p:cNvSpPr txBox="1">
            <a:spLocks/>
          </p:cNvSpPr>
          <p:nvPr/>
        </p:nvSpPr>
        <p:spPr>
          <a:xfrm>
            <a:off x="409074" y="2080367"/>
            <a:ext cx="5319714" cy="18829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lnSpc>
                <a:spcPts val="1500"/>
              </a:lnSpc>
            </a:pPr>
            <a:r>
              <a:rPr lang="en-US" sz="900" b="0" i="0" spc="200" baseline="0" dirty="0">
                <a:solidFill>
                  <a:schemeClr val="tx1"/>
                </a:solidFill>
                <a:latin typeface="BentonSans Medium" panose="02000503000000020004" pitchFamily="2" charset="77"/>
              </a:rPr>
              <a:t>SECTION NUMBER OR SUBTITLE</a:t>
            </a:r>
          </a:p>
        </p:txBody>
      </p:sp>
      <p:sp>
        <p:nvSpPr>
          <p:cNvPr id="6" name="Google Shape;18;p3">
            <a:extLst>
              <a:ext uri="{FF2B5EF4-FFF2-40B4-BE49-F238E27FC236}">
                <a16:creationId xmlns:a16="http://schemas.microsoft.com/office/drawing/2014/main" id="{2D8FB118-4F0F-35E1-8F80-2AE845BA0129}"/>
              </a:ext>
            </a:extLst>
          </p:cNvPr>
          <p:cNvSpPr txBox="1">
            <a:spLocks noGrp="1"/>
          </p:cNvSpPr>
          <p:nvPr>
            <p:ph type="title" idx="4294967295"/>
          </p:nvPr>
        </p:nvSpPr>
        <p:spPr>
          <a:xfrm>
            <a:off x="516577" y="2268663"/>
            <a:ext cx="7673833" cy="825837"/>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50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chemeClr val="tx1"/>
                </a:solidFill>
                <a:effectLst/>
                <a:uLnTx/>
                <a:uFillTx/>
                <a:latin typeface="BentonSansCond Black" panose="02000606040000020004" pitchFamily="2" charset="77"/>
                <a:ea typeface="Source Sans Pro"/>
                <a:cs typeface="Source Sans Pro"/>
                <a:sym typeface="Source Sans Pro"/>
              </a:rPr>
              <a:t>SECTION HEADING</a:t>
            </a:r>
          </a:p>
        </p:txBody>
      </p:sp>
    </p:spTree>
    <p:extLst>
      <p:ext uri="{BB962C8B-B14F-4D97-AF65-F5344CB8AC3E}">
        <p14:creationId xmlns:p14="http://schemas.microsoft.com/office/powerpoint/2010/main" val="1476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9;p3">
            <a:extLst>
              <a:ext uri="{FF2B5EF4-FFF2-40B4-BE49-F238E27FC236}">
                <a16:creationId xmlns:a16="http://schemas.microsoft.com/office/drawing/2014/main" id="{C33C2641-8BC2-A907-761F-6EC531008C9C}"/>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
        <p:nvSpPr>
          <p:cNvPr id="6" name="Google Shape;160;p22">
            <a:extLst>
              <a:ext uri="{FF2B5EF4-FFF2-40B4-BE49-F238E27FC236}">
                <a16:creationId xmlns:a16="http://schemas.microsoft.com/office/drawing/2014/main" id="{E1029DD5-2E7E-2D26-DECC-C1483F9EA217}"/>
              </a:ext>
            </a:extLst>
          </p:cNvPr>
          <p:cNvSpPr txBox="1">
            <a:spLocks/>
          </p:cNvSpPr>
          <p:nvPr/>
        </p:nvSpPr>
        <p:spPr>
          <a:xfrm>
            <a:off x="1100480" y="2128979"/>
            <a:ext cx="7230063" cy="1841772"/>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298450">
              <a:lnSpc>
                <a:spcPct val="150000"/>
              </a:lnSpc>
              <a:buClr>
                <a:schemeClr val="bg1">
                  <a:lumMod val="50000"/>
                </a:schemeClr>
              </a:buClr>
              <a:buSzPts val="1100"/>
              <a:buFont typeface="Arial"/>
              <a:buChar char="●"/>
            </a:pPr>
            <a:r>
              <a:rPr lang="en-GB" sz="1100" spc="100" dirty="0">
                <a:latin typeface="BentonSans Medium" panose="02000503000000020004" pitchFamily="2" charset="77"/>
              </a:rPr>
              <a:t>Use existing slide layouts or create your own </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Existing slide images can be replaced by clicking the image and choosing “Change Picture” from the Picture Format menu</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The title slide image can be replaced within the master slide view. Go to the View menu and select “Slide Master”</a:t>
            </a:r>
          </a:p>
        </p:txBody>
      </p:sp>
      <p:sp>
        <p:nvSpPr>
          <p:cNvPr id="7" name="Google Shape;159;p22">
            <a:extLst>
              <a:ext uri="{FF2B5EF4-FFF2-40B4-BE49-F238E27FC236}">
                <a16:creationId xmlns:a16="http://schemas.microsoft.com/office/drawing/2014/main" id="{0883E523-9E77-EE25-29EA-F3638E139937}"/>
              </a:ext>
            </a:extLst>
          </p:cNvPr>
          <p:cNvSpPr txBox="1">
            <a:spLocks noGrp="1"/>
          </p:cNvSpPr>
          <p:nvPr>
            <p:ph type="title" idx="4294967295"/>
          </p:nvPr>
        </p:nvSpPr>
        <p:spPr>
          <a:xfrm>
            <a:off x="526093" y="1368754"/>
            <a:ext cx="7804375"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Template guide</a:t>
            </a:r>
          </a:p>
        </p:txBody>
      </p:sp>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9223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Google Shape;168;p23">
            <a:extLst>
              <a:ext uri="{FF2B5EF4-FFF2-40B4-BE49-F238E27FC236}">
                <a16:creationId xmlns:a16="http://schemas.microsoft.com/office/drawing/2014/main" id="{D35A01F0-F2F7-9CC7-68C3-9A3BE63D62B7}"/>
              </a:ext>
              <a:ext uri="{C183D7F6-B498-43B3-948B-1728B52AA6E4}">
                <adec:decorative xmlns:adec="http://schemas.microsoft.com/office/drawing/2017/decorative" val="1"/>
              </a:ext>
            </a:extLst>
          </p:cNvPr>
          <p:cNvPicPr preferRelativeResize="0"/>
          <p:nvPr/>
        </p:nvPicPr>
        <p:blipFill rotWithShape="1">
          <a:blip r:embed="rId2">
            <a:alphaModFix/>
          </a:blip>
          <a:srcRect l="17682" t="4824" r="47755" b="21036"/>
          <a:stretch/>
        </p:blipFill>
        <p:spPr>
          <a:xfrm>
            <a:off x="3123150" y="1368753"/>
            <a:ext cx="1978080" cy="2830386"/>
          </a:xfrm>
          <a:prstGeom prst="rect">
            <a:avLst/>
          </a:prstGeom>
          <a:noFill/>
          <a:ln>
            <a:noFill/>
          </a:ln>
        </p:spPr>
      </p:pic>
      <p:sp>
        <p:nvSpPr>
          <p:cNvPr id="4" name="Google Shape;169;p23">
            <a:extLst>
              <a:ext uri="{FF2B5EF4-FFF2-40B4-BE49-F238E27FC236}">
                <a16:creationId xmlns:a16="http://schemas.microsoft.com/office/drawing/2014/main" id="{A0CEE525-22BE-2D0D-B4EE-9BBB64B93AF5}"/>
              </a:ext>
            </a:extLst>
          </p:cNvPr>
          <p:cNvSpPr txBox="1"/>
          <p:nvPr/>
        </p:nvSpPr>
        <p:spPr>
          <a:xfrm>
            <a:off x="3202795" y="3461104"/>
            <a:ext cx="1521000" cy="1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dirty="0">
                <a:solidFill>
                  <a:srgbClr val="FFFFFF"/>
                </a:solidFill>
                <a:latin typeface="BentonSans Medium" panose="02000503000000020004" pitchFamily="2" charset="77"/>
              </a:rPr>
              <a:t>Advisor</a:t>
            </a:r>
            <a:endParaRPr sz="800" dirty="0">
              <a:solidFill>
                <a:srgbClr val="FFFFFF"/>
              </a:solidFill>
              <a:latin typeface="BentonSans Medium" panose="02000503000000020004" pitchFamily="2" charset="77"/>
            </a:endParaRPr>
          </a:p>
        </p:txBody>
      </p:sp>
      <p:sp>
        <p:nvSpPr>
          <p:cNvPr id="5" name="Google Shape;170;p23">
            <a:extLst>
              <a:ext uri="{FF2B5EF4-FFF2-40B4-BE49-F238E27FC236}">
                <a16:creationId xmlns:a16="http://schemas.microsoft.com/office/drawing/2014/main" id="{F7568A21-00D9-AFF1-7C98-8C1BA40E6C89}"/>
              </a:ext>
            </a:extLst>
          </p:cNvPr>
          <p:cNvSpPr txBox="1"/>
          <p:nvPr/>
        </p:nvSpPr>
        <p:spPr>
          <a:xfrm>
            <a:off x="3202795" y="3640138"/>
            <a:ext cx="1521000" cy="40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dirty="0">
                <a:solidFill>
                  <a:srgbClr val="FFFFFF"/>
                </a:solidFill>
                <a:latin typeface="BentonSans Regular" panose="02000503000000020004" pitchFamily="2" charset="77"/>
                <a:ea typeface="Lato"/>
                <a:cs typeface="Lato"/>
                <a:sym typeface="Lato"/>
              </a:rPr>
              <a:t>Berry Books</a:t>
            </a:r>
            <a:endParaRPr dirty="0">
              <a:solidFill>
                <a:srgbClr val="FFFFFF"/>
              </a:solidFill>
              <a:latin typeface="BentonSans Regular" panose="02000503000000020004" pitchFamily="2" charset="77"/>
            </a:endParaRPr>
          </a:p>
        </p:txBody>
      </p:sp>
      <p:pic>
        <p:nvPicPr>
          <p:cNvPr id="9" name="Google Shape;171;p23">
            <a:extLst>
              <a:ext uri="{FF2B5EF4-FFF2-40B4-BE49-F238E27FC236}">
                <a16:creationId xmlns:a16="http://schemas.microsoft.com/office/drawing/2014/main" id="{9605EEBC-84CC-F82F-84C6-6AF6CC19583D}"/>
              </a:ext>
              <a:ext uri="{C183D7F6-B498-43B3-948B-1728B52AA6E4}">
                <adec:decorative xmlns:adec="http://schemas.microsoft.com/office/drawing/2017/decorative" val="1"/>
              </a:ext>
            </a:extLst>
          </p:cNvPr>
          <p:cNvPicPr preferRelativeResize="0"/>
          <p:nvPr/>
        </p:nvPicPr>
        <p:blipFill rotWithShape="1">
          <a:blip r:embed="rId3">
            <a:alphaModFix/>
          </a:blip>
          <a:srcRect l="45965" t="8052" r="14989" b="7997"/>
          <a:stretch/>
        </p:blipFill>
        <p:spPr>
          <a:xfrm>
            <a:off x="5146775" y="1368752"/>
            <a:ext cx="1973627" cy="2830386"/>
          </a:xfrm>
          <a:prstGeom prst="rect">
            <a:avLst/>
          </a:prstGeom>
          <a:noFill/>
          <a:ln>
            <a:noFill/>
          </a:ln>
        </p:spPr>
      </p:pic>
      <p:sp>
        <p:nvSpPr>
          <p:cNvPr id="10" name="Google Shape;172;p23">
            <a:extLst>
              <a:ext uri="{FF2B5EF4-FFF2-40B4-BE49-F238E27FC236}">
                <a16:creationId xmlns:a16="http://schemas.microsoft.com/office/drawing/2014/main" id="{8F656972-F662-F78A-906B-9B532EA730CE}"/>
              </a:ext>
            </a:extLst>
          </p:cNvPr>
          <p:cNvSpPr txBox="1"/>
          <p:nvPr/>
        </p:nvSpPr>
        <p:spPr>
          <a:xfrm>
            <a:off x="5230277" y="3461104"/>
            <a:ext cx="1521000" cy="1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a:solidFill>
                  <a:schemeClr val="lt1"/>
                </a:solidFill>
                <a:latin typeface="BentonSans Medium" panose="02000503000000020004" pitchFamily="2" charset="77"/>
              </a:rPr>
              <a:t>Advisor</a:t>
            </a:r>
            <a:endParaRPr sz="800">
              <a:solidFill>
                <a:schemeClr val="lt1"/>
              </a:solidFill>
              <a:latin typeface="BentonSans Medium" panose="02000503000000020004" pitchFamily="2" charset="77"/>
            </a:endParaRPr>
          </a:p>
          <a:p>
            <a:pPr marL="0" lvl="0" indent="0" algn="l" rtl="0">
              <a:spcBef>
                <a:spcPts val="0"/>
              </a:spcBef>
              <a:spcAft>
                <a:spcPts val="0"/>
              </a:spcAft>
              <a:buNone/>
            </a:pPr>
            <a:endParaRPr sz="800">
              <a:solidFill>
                <a:srgbClr val="FFFFFF"/>
              </a:solidFill>
              <a:latin typeface="BentonSans Medium" panose="02000503000000020004" pitchFamily="2" charset="77"/>
            </a:endParaRPr>
          </a:p>
        </p:txBody>
      </p:sp>
      <p:sp>
        <p:nvSpPr>
          <p:cNvPr id="11" name="Google Shape;173;p23">
            <a:extLst>
              <a:ext uri="{FF2B5EF4-FFF2-40B4-BE49-F238E27FC236}">
                <a16:creationId xmlns:a16="http://schemas.microsoft.com/office/drawing/2014/main" id="{E45021DB-9165-4EE8-7B14-7E34F8BE0062}"/>
              </a:ext>
            </a:extLst>
          </p:cNvPr>
          <p:cNvSpPr txBox="1"/>
          <p:nvPr/>
        </p:nvSpPr>
        <p:spPr>
          <a:xfrm>
            <a:off x="5230277" y="3640138"/>
            <a:ext cx="1521000" cy="40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a:solidFill>
                  <a:srgbClr val="FFFFFF"/>
                </a:solidFill>
                <a:latin typeface="BentonSans Regular" panose="02000503000000020004" pitchFamily="2" charset="77"/>
                <a:ea typeface="Lato"/>
                <a:cs typeface="Lato"/>
                <a:sym typeface="Lato"/>
              </a:rPr>
              <a:t>Erin Angle</a:t>
            </a:r>
            <a:endParaRPr>
              <a:solidFill>
                <a:srgbClr val="FFFFFF"/>
              </a:solidFill>
              <a:latin typeface="BentonSans Regular" panose="02000503000000020004" pitchFamily="2" charset="77"/>
            </a:endParaRPr>
          </a:p>
        </p:txBody>
      </p:sp>
      <p:pic>
        <p:nvPicPr>
          <p:cNvPr id="12" name="Google Shape;174;p23">
            <a:extLst>
              <a:ext uri="{FF2B5EF4-FFF2-40B4-BE49-F238E27FC236}">
                <a16:creationId xmlns:a16="http://schemas.microsoft.com/office/drawing/2014/main" id="{D3A94589-D23A-F6A6-F7FF-770E89092339}"/>
              </a:ext>
              <a:ext uri="{C183D7F6-B498-43B3-948B-1728B52AA6E4}">
                <adec:decorative xmlns:adec="http://schemas.microsoft.com/office/drawing/2017/decorative" val="1"/>
              </a:ext>
            </a:extLst>
          </p:cNvPr>
          <p:cNvPicPr preferRelativeResize="0"/>
          <p:nvPr/>
        </p:nvPicPr>
        <p:blipFill rotWithShape="1">
          <a:blip r:embed="rId4">
            <a:alphaModFix/>
          </a:blip>
          <a:srcRect l="29944" t="13847" r="35309" b="11417"/>
          <a:stretch/>
        </p:blipFill>
        <p:spPr>
          <a:xfrm>
            <a:off x="7170375" y="1368748"/>
            <a:ext cx="1973630" cy="2830390"/>
          </a:xfrm>
          <a:prstGeom prst="rect">
            <a:avLst/>
          </a:prstGeom>
          <a:noFill/>
          <a:ln>
            <a:noFill/>
          </a:ln>
        </p:spPr>
      </p:pic>
      <p:sp>
        <p:nvSpPr>
          <p:cNvPr id="13" name="Google Shape;175;p23">
            <a:extLst>
              <a:ext uri="{FF2B5EF4-FFF2-40B4-BE49-F238E27FC236}">
                <a16:creationId xmlns:a16="http://schemas.microsoft.com/office/drawing/2014/main" id="{36BA44C8-9CAF-3C9E-4E89-71F466336C7A}"/>
              </a:ext>
            </a:extLst>
          </p:cNvPr>
          <p:cNvSpPr txBox="1"/>
          <p:nvPr/>
        </p:nvSpPr>
        <p:spPr>
          <a:xfrm>
            <a:off x="7252904" y="3461104"/>
            <a:ext cx="1521000" cy="16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a:solidFill>
                  <a:schemeClr val="lt1"/>
                </a:solidFill>
                <a:latin typeface="BentonSans Medium" panose="02000503000000020004" pitchFamily="2" charset="77"/>
              </a:rPr>
              <a:t>Advisor</a:t>
            </a:r>
            <a:endParaRPr sz="800">
              <a:solidFill>
                <a:schemeClr val="lt1"/>
              </a:solidFill>
              <a:latin typeface="BentonSans Medium" panose="02000503000000020004" pitchFamily="2" charset="77"/>
            </a:endParaRPr>
          </a:p>
          <a:p>
            <a:pPr marL="0" lvl="0" indent="0" algn="l" rtl="0">
              <a:spcBef>
                <a:spcPts val="0"/>
              </a:spcBef>
              <a:spcAft>
                <a:spcPts val="0"/>
              </a:spcAft>
              <a:buNone/>
            </a:pPr>
            <a:endParaRPr sz="800">
              <a:solidFill>
                <a:srgbClr val="FFFFFF"/>
              </a:solidFill>
              <a:latin typeface="BentonSans Medium" panose="02000503000000020004" pitchFamily="2" charset="77"/>
            </a:endParaRPr>
          </a:p>
        </p:txBody>
      </p:sp>
      <p:sp>
        <p:nvSpPr>
          <p:cNvPr id="14" name="Google Shape;176;p23">
            <a:extLst>
              <a:ext uri="{FF2B5EF4-FFF2-40B4-BE49-F238E27FC236}">
                <a16:creationId xmlns:a16="http://schemas.microsoft.com/office/drawing/2014/main" id="{3F879D57-7A1E-3134-44CE-CB0DE8B41798}"/>
              </a:ext>
            </a:extLst>
          </p:cNvPr>
          <p:cNvSpPr txBox="1"/>
          <p:nvPr/>
        </p:nvSpPr>
        <p:spPr>
          <a:xfrm>
            <a:off x="7252929" y="3640138"/>
            <a:ext cx="1521000" cy="40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dirty="0">
                <a:solidFill>
                  <a:srgbClr val="FFFFFF"/>
                </a:solidFill>
                <a:latin typeface="BentonSans Regular" panose="02000503000000020004" pitchFamily="2" charset="77"/>
                <a:ea typeface="Lato"/>
                <a:cs typeface="Lato"/>
                <a:sym typeface="Lato"/>
              </a:rPr>
              <a:t>Gabby Glow</a:t>
            </a:r>
            <a:endParaRPr dirty="0">
              <a:solidFill>
                <a:srgbClr val="FFFFFF"/>
              </a:solidFill>
              <a:latin typeface="BentonSans Regular" panose="02000503000000020004" pitchFamily="2" charset="77"/>
            </a:endParaRPr>
          </a:p>
        </p:txBody>
      </p:sp>
      <p:sp>
        <p:nvSpPr>
          <p:cNvPr id="15" name="Google Shape;159;p22">
            <a:extLst>
              <a:ext uri="{FF2B5EF4-FFF2-40B4-BE49-F238E27FC236}">
                <a16:creationId xmlns:a16="http://schemas.microsoft.com/office/drawing/2014/main" id="{64078353-5731-1889-C2B9-2D4F4061A591}"/>
              </a:ext>
            </a:extLst>
          </p:cNvPr>
          <p:cNvSpPr txBox="1">
            <a:spLocks noGrp="1"/>
          </p:cNvSpPr>
          <p:nvPr>
            <p:ph type="title" idx="4294967295"/>
          </p:nvPr>
        </p:nvSpPr>
        <p:spPr>
          <a:xfrm>
            <a:off x="526094" y="1368754"/>
            <a:ext cx="2547084"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Make an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introduction</a:t>
            </a:r>
          </a:p>
        </p:txBody>
      </p:sp>
      <p:sp>
        <p:nvSpPr>
          <p:cNvPr id="16" name="Google Shape;167;p23">
            <a:extLst>
              <a:ext uri="{FF2B5EF4-FFF2-40B4-BE49-F238E27FC236}">
                <a16:creationId xmlns:a16="http://schemas.microsoft.com/office/drawing/2014/main" id="{B45CC4DA-CF56-EDB2-67CF-7C9DFEEA0FE0}"/>
              </a:ext>
            </a:extLst>
          </p:cNvPr>
          <p:cNvSpPr txBox="1">
            <a:spLocks/>
          </p:cNvSpPr>
          <p:nvPr/>
        </p:nvSpPr>
        <p:spPr>
          <a:xfrm>
            <a:off x="538015" y="2360554"/>
            <a:ext cx="2207700" cy="2201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4000"/>
              </a:lnSpc>
              <a:spcAft>
                <a:spcPts val="1600"/>
              </a:spcAft>
            </a:pPr>
            <a:r>
              <a:rPr lang="en-GB" sz="1050" dirty="0">
                <a:solidFill>
                  <a:schemeClr val="accent1"/>
                </a:solidFill>
                <a:latin typeface="BentonSans Book" panose="02000503000000020004" pitchFamily="2" charset="77"/>
              </a:rPr>
              <a:t>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sed</a:t>
            </a:r>
            <a:r>
              <a:rPr lang="en-GB" sz="1050" dirty="0">
                <a:solidFill>
                  <a:schemeClr val="accent1"/>
                </a:solidFill>
                <a:latin typeface="BentonSans Book" panose="02000503000000020004" pitchFamily="2" charset="77"/>
              </a:rPr>
              <a:t> do </a:t>
            </a:r>
            <a:r>
              <a:rPr lang="en-GB" sz="1050" dirty="0" err="1">
                <a:solidFill>
                  <a:schemeClr val="accent1"/>
                </a:solidFill>
                <a:latin typeface="BentonSans Book" panose="02000503000000020004" pitchFamily="2" charset="77"/>
              </a:rPr>
              <a:t>eiusmod</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tempor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incididunt</a:t>
            </a:r>
            <a:r>
              <a:rPr lang="en-GB" sz="1050" dirty="0">
                <a:solidFill>
                  <a:schemeClr val="accent1"/>
                </a:solidFill>
                <a:latin typeface="BentonSans Book" panose="02000503000000020004" pitchFamily="2" charset="77"/>
              </a:rPr>
              <a:t> labore dolore magna </a:t>
            </a:r>
            <a:r>
              <a:rPr lang="en-GB" sz="1050" dirty="0" err="1">
                <a:solidFill>
                  <a:schemeClr val="accent1"/>
                </a:solidFill>
                <a:latin typeface="BentonSans Book" panose="02000503000000020004" pitchFamily="2" charset="77"/>
              </a:rPr>
              <a:t>aliqua</a:t>
            </a:r>
            <a:r>
              <a:rPr lang="en-GB" sz="1050" dirty="0">
                <a:solidFill>
                  <a:schemeClr val="accent1"/>
                </a:solidFill>
                <a:latin typeface="BentonSans Book" panose="02000503000000020004" pitchFamily="2" charset="77"/>
              </a:rPr>
              <a:t>.</a:t>
            </a:r>
          </a:p>
        </p:txBody>
      </p:sp>
    </p:spTree>
    <p:extLst>
      <p:ext uri="{BB962C8B-B14F-4D97-AF65-F5344CB8AC3E}">
        <p14:creationId xmlns:p14="http://schemas.microsoft.com/office/powerpoint/2010/main" val="26115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9;p22">
            <a:extLst>
              <a:ext uri="{FF2B5EF4-FFF2-40B4-BE49-F238E27FC236}">
                <a16:creationId xmlns:a16="http://schemas.microsoft.com/office/drawing/2014/main" id="{64078353-5731-1889-C2B9-2D4F4061A591}"/>
              </a:ext>
            </a:extLst>
          </p:cNvPr>
          <p:cNvSpPr txBox="1">
            <a:spLocks noGrp="1"/>
          </p:cNvSpPr>
          <p:nvPr>
            <p:ph type="title" idx="4294967295"/>
          </p:nvPr>
        </p:nvSpPr>
        <p:spPr>
          <a:xfrm>
            <a:off x="526094" y="1693536"/>
            <a:ext cx="2547084"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Berry Books</a:t>
            </a:r>
          </a:p>
        </p:txBody>
      </p:sp>
      <p:sp>
        <p:nvSpPr>
          <p:cNvPr id="16" name="Google Shape;167;p23">
            <a:extLst>
              <a:ext uri="{FF2B5EF4-FFF2-40B4-BE49-F238E27FC236}">
                <a16:creationId xmlns:a16="http://schemas.microsoft.com/office/drawing/2014/main" id="{B45CC4DA-CF56-EDB2-67CF-7C9DFEEA0FE0}"/>
              </a:ext>
            </a:extLst>
          </p:cNvPr>
          <p:cNvSpPr txBox="1">
            <a:spLocks/>
          </p:cNvSpPr>
          <p:nvPr/>
        </p:nvSpPr>
        <p:spPr>
          <a:xfrm>
            <a:off x="538015" y="2292821"/>
            <a:ext cx="3459236" cy="86806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4000"/>
              </a:lnSpc>
              <a:spcAft>
                <a:spcPts val="1600"/>
              </a:spcAft>
            </a:pPr>
            <a:r>
              <a:rPr lang="en-GB" sz="1050" dirty="0">
                <a:solidFill>
                  <a:schemeClr val="accent1"/>
                </a:solidFill>
                <a:latin typeface="BentonSans Book" panose="02000503000000020004" pitchFamily="2" charset="77"/>
              </a:rPr>
              <a:t>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sed</a:t>
            </a:r>
            <a:r>
              <a:rPr lang="en-GB" sz="1050" dirty="0">
                <a:solidFill>
                  <a:schemeClr val="accent1"/>
                </a:solidFill>
                <a:latin typeface="BentonSans Book" panose="02000503000000020004" pitchFamily="2" charset="77"/>
              </a:rPr>
              <a:t> do </a:t>
            </a:r>
            <a:r>
              <a:rPr lang="en-GB" sz="1050" dirty="0" err="1">
                <a:solidFill>
                  <a:schemeClr val="accent1"/>
                </a:solidFill>
                <a:latin typeface="BentonSans Book" panose="02000503000000020004" pitchFamily="2" charset="77"/>
              </a:rPr>
              <a:t>eiusmod</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tempor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incididunt</a:t>
            </a:r>
            <a:r>
              <a:rPr lang="en-GB" sz="1050" dirty="0">
                <a:solidFill>
                  <a:schemeClr val="accent1"/>
                </a:solidFill>
                <a:latin typeface="BentonSans Book" panose="02000503000000020004" pitchFamily="2" charset="77"/>
              </a:rPr>
              <a:t> labore dolore magna </a:t>
            </a:r>
            <a:r>
              <a:rPr lang="en-GB" sz="1050" dirty="0" err="1">
                <a:solidFill>
                  <a:schemeClr val="accent1"/>
                </a:solidFill>
                <a:latin typeface="BentonSans Book" panose="02000503000000020004" pitchFamily="2" charset="77"/>
              </a:rPr>
              <a:t>aliqua</a:t>
            </a:r>
            <a:r>
              <a:rPr lang="en-GB" sz="1050" dirty="0">
                <a:solidFill>
                  <a:schemeClr val="accent1"/>
                </a:solidFill>
                <a:latin typeface="BentonSans Book" panose="02000503000000020004" pitchFamily="2" charset="77"/>
              </a:rPr>
              <a:t>. 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a:t>
            </a:r>
          </a:p>
        </p:txBody>
      </p:sp>
      <p:pic>
        <p:nvPicPr>
          <p:cNvPr id="17" name="Google Shape;204;p24">
            <a:extLst>
              <a:ext uri="{FF2B5EF4-FFF2-40B4-BE49-F238E27FC236}">
                <a16:creationId xmlns:a16="http://schemas.microsoft.com/office/drawing/2014/main" id="{D9F48CB3-5692-FFA0-BE17-19ECE9AAAE6D}"/>
              </a:ext>
              <a:ext uri="{C183D7F6-B498-43B3-948B-1728B52AA6E4}">
                <adec:decorative xmlns:adec="http://schemas.microsoft.com/office/drawing/2017/decorative" val="1"/>
              </a:ext>
            </a:extLst>
          </p:cNvPr>
          <p:cNvPicPr preferRelativeResize="0"/>
          <p:nvPr/>
        </p:nvPicPr>
        <p:blipFill rotWithShape="1">
          <a:blip r:embed="rId2">
            <a:alphaModFix/>
          </a:blip>
          <a:srcRect l="4941" t="5874" r="28578" b="23548"/>
          <a:stretch/>
        </p:blipFill>
        <p:spPr>
          <a:xfrm>
            <a:off x="5146750" y="1368753"/>
            <a:ext cx="3997252" cy="2830386"/>
          </a:xfrm>
          <a:prstGeom prst="rect">
            <a:avLst/>
          </a:prstGeom>
          <a:noFill/>
          <a:ln>
            <a:noFill/>
          </a:ln>
        </p:spPr>
      </p:pic>
      <p:sp>
        <p:nvSpPr>
          <p:cNvPr id="19" name="Google Shape;19;p3">
            <a:extLst>
              <a:ext uri="{FF2B5EF4-FFF2-40B4-BE49-F238E27FC236}">
                <a16:creationId xmlns:a16="http://schemas.microsoft.com/office/drawing/2014/main" id="{856A068F-7CCB-1D6E-89E1-AAF41D8EEA09}"/>
              </a:ext>
            </a:extLst>
          </p:cNvPr>
          <p:cNvSpPr txBox="1">
            <a:spLocks/>
          </p:cNvSpPr>
          <p:nvPr/>
        </p:nvSpPr>
        <p:spPr>
          <a:xfrm>
            <a:off x="538015" y="1528391"/>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l"/>
            <a:r>
              <a:rPr lang="en-US" sz="900" spc="200" dirty="0">
                <a:latin typeface="BentonSans Medium" panose="02000503000000020004" pitchFamily="2" charset="77"/>
              </a:rPr>
              <a:t>ADVISOR</a:t>
            </a:r>
            <a:endParaRPr lang="en-US" sz="900" b="0" i="0" spc="200" baseline="0" dirty="0">
              <a:latin typeface="BentonSans Medium" panose="02000503000000020004" pitchFamily="2" charset="77"/>
            </a:endParaRPr>
          </a:p>
        </p:txBody>
      </p:sp>
      <p:sp>
        <p:nvSpPr>
          <p:cNvPr id="40" name="Google Shape;184;p24">
            <a:extLst>
              <a:ext uri="{FF2B5EF4-FFF2-40B4-BE49-F238E27FC236}">
                <a16:creationId xmlns:a16="http://schemas.microsoft.com/office/drawing/2014/main" id="{79CE2FD8-6AC6-663D-71D9-668B61506286}"/>
              </a:ext>
            </a:extLst>
          </p:cNvPr>
          <p:cNvSpPr txBox="1"/>
          <p:nvPr/>
        </p:nvSpPr>
        <p:spPr>
          <a:xfrm>
            <a:off x="538015"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A</a:t>
            </a:r>
            <a:endParaRPr sz="700" b="1">
              <a:solidFill>
                <a:srgbClr val="000000"/>
              </a:solidFill>
              <a:latin typeface="Lato"/>
              <a:ea typeface="Lato"/>
              <a:cs typeface="Lato"/>
              <a:sym typeface="Lato"/>
            </a:endParaRPr>
          </a:p>
        </p:txBody>
      </p:sp>
      <p:sp>
        <p:nvSpPr>
          <p:cNvPr id="41" name="Google Shape;186;p24">
            <a:extLst>
              <a:ext uri="{FF2B5EF4-FFF2-40B4-BE49-F238E27FC236}">
                <a16:creationId xmlns:a16="http://schemas.microsoft.com/office/drawing/2014/main" id="{5E10586F-BF96-2765-CA1D-0225B91A6BDA}"/>
              </a:ext>
            </a:extLst>
          </p:cNvPr>
          <p:cNvSpPr txBox="1"/>
          <p:nvPr/>
        </p:nvSpPr>
        <p:spPr>
          <a:xfrm>
            <a:off x="538015"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B</a:t>
            </a:r>
            <a:endParaRPr sz="700" b="1">
              <a:solidFill>
                <a:srgbClr val="000000"/>
              </a:solidFill>
              <a:latin typeface="Lato"/>
              <a:ea typeface="Lato"/>
              <a:cs typeface="Lato"/>
              <a:sym typeface="Lato"/>
            </a:endParaRPr>
          </a:p>
        </p:txBody>
      </p:sp>
      <p:sp>
        <p:nvSpPr>
          <p:cNvPr id="42" name="Google Shape;188;p24">
            <a:extLst>
              <a:ext uri="{FF2B5EF4-FFF2-40B4-BE49-F238E27FC236}">
                <a16:creationId xmlns:a16="http://schemas.microsoft.com/office/drawing/2014/main" id="{F31E0797-85CC-30A5-1160-634B2431E49B}"/>
              </a:ext>
            </a:extLst>
          </p:cNvPr>
          <p:cNvSpPr txBox="1"/>
          <p:nvPr/>
        </p:nvSpPr>
        <p:spPr>
          <a:xfrm>
            <a:off x="538015"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C</a:t>
            </a:r>
            <a:endParaRPr sz="700" b="1">
              <a:solidFill>
                <a:srgbClr val="000000"/>
              </a:solidFill>
              <a:latin typeface="Lato"/>
              <a:ea typeface="Lato"/>
              <a:cs typeface="Lato"/>
              <a:sym typeface="Lato"/>
            </a:endParaRPr>
          </a:p>
        </p:txBody>
      </p:sp>
      <p:sp>
        <p:nvSpPr>
          <p:cNvPr id="43" name="Google Shape;190;p24">
            <a:extLst>
              <a:ext uri="{FF2B5EF4-FFF2-40B4-BE49-F238E27FC236}">
                <a16:creationId xmlns:a16="http://schemas.microsoft.com/office/drawing/2014/main" id="{1363999E-DF06-197E-F994-A757FDF9AE10}"/>
              </a:ext>
            </a:extLst>
          </p:cNvPr>
          <p:cNvSpPr txBox="1"/>
          <p:nvPr/>
        </p:nvSpPr>
        <p:spPr>
          <a:xfrm>
            <a:off x="538015"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D</a:t>
            </a:r>
            <a:endParaRPr sz="700" b="1">
              <a:solidFill>
                <a:srgbClr val="000000"/>
              </a:solidFill>
              <a:latin typeface="Lato"/>
              <a:ea typeface="Lato"/>
              <a:cs typeface="Lato"/>
              <a:sym typeface="Lato"/>
            </a:endParaRPr>
          </a:p>
        </p:txBody>
      </p:sp>
      <p:grpSp>
        <p:nvGrpSpPr>
          <p:cNvPr id="44" name="Google Shape;192;p24">
            <a:extLst>
              <a:ext uri="{FF2B5EF4-FFF2-40B4-BE49-F238E27FC236}">
                <a16:creationId xmlns:a16="http://schemas.microsoft.com/office/drawing/2014/main" id="{B1654D8A-DCEA-F651-B7E4-18CC5DDEA5CD}"/>
              </a:ext>
              <a:ext uri="{C183D7F6-B498-43B3-948B-1728B52AA6E4}">
                <adec:decorative xmlns:adec="http://schemas.microsoft.com/office/drawing/2017/decorative" val="1"/>
              </a:ext>
            </a:extLst>
          </p:cNvPr>
          <p:cNvGrpSpPr/>
          <p:nvPr/>
        </p:nvGrpSpPr>
        <p:grpSpPr>
          <a:xfrm>
            <a:off x="1037916" y="3486851"/>
            <a:ext cx="2234577" cy="82200"/>
            <a:chOff x="1690385" y="3350900"/>
            <a:chExt cx="1823400" cy="82200"/>
          </a:xfrm>
        </p:grpSpPr>
        <p:sp>
          <p:nvSpPr>
            <p:cNvPr id="45" name="Google Shape;193;p24">
              <a:extLst>
                <a:ext uri="{FF2B5EF4-FFF2-40B4-BE49-F238E27FC236}">
                  <a16:creationId xmlns:a16="http://schemas.microsoft.com/office/drawing/2014/main" id="{71A6C9F9-E2AA-560F-EA66-251746272FEE}"/>
                </a:ext>
              </a:extLst>
            </p:cNvPr>
            <p:cNvSpPr/>
            <p:nvPr/>
          </p:nvSpPr>
          <p:spPr>
            <a:xfrm>
              <a:off x="1690385" y="335090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4;p24">
              <a:extLst>
                <a:ext uri="{FF2B5EF4-FFF2-40B4-BE49-F238E27FC236}">
                  <a16:creationId xmlns:a16="http://schemas.microsoft.com/office/drawing/2014/main" id="{DDF4DD59-29EB-F006-F2F8-7B74F6AE147D}"/>
                </a:ext>
              </a:extLst>
            </p:cNvPr>
            <p:cNvSpPr/>
            <p:nvPr/>
          </p:nvSpPr>
          <p:spPr>
            <a:xfrm>
              <a:off x="1690385" y="3350900"/>
              <a:ext cx="17208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 name="Google Shape;195;p24">
            <a:extLst>
              <a:ext uri="{FF2B5EF4-FFF2-40B4-BE49-F238E27FC236}">
                <a16:creationId xmlns:a16="http://schemas.microsoft.com/office/drawing/2014/main" id="{590240ED-F7CE-0EF2-2A13-0925947A47CE}"/>
              </a:ext>
              <a:ext uri="{C183D7F6-B498-43B3-948B-1728B52AA6E4}">
                <adec:decorative xmlns:adec="http://schemas.microsoft.com/office/drawing/2017/decorative" val="1"/>
              </a:ext>
            </a:extLst>
          </p:cNvPr>
          <p:cNvGrpSpPr/>
          <p:nvPr/>
        </p:nvGrpSpPr>
        <p:grpSpPr>
          <a:xfrm>
            <a:off x="1037898" y="3708501"/>
            <a:ext cx="2234595" cy="82200"/>
            <a:chOff x="1690370" y="3572550"/>
            <a:chExt cx="1823415" cy="82200"/>
          </a:xfrm>
        </p:grpSpPr>
        <p:sp>
          <p:nvSpPr>
            <p:cNvPr id="48" name="Google Shape;196;p24">
              <a:extLst>
                <a:ext uri="{FF2B5EF4-FFF2-40B4-BE49-F238E27FC236}">
                  <a16:creationId xmlns:a16="http://schemas.microsoft.com/office/drawing/2014/main" id="{85FE9537-4B7F-6644-1D08-E44EAD1BB522}"/>
                </a:ext>
              </a:extLst>
            </p:cNvPr>
            <p:cNvSpPr/>
            <p:nvPr/>
          </p:nvSpPr>
          <p:spPr>
            <a:xfrm>
              <a:off x="1690385" y="357255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97;p24">
              <a:extLst>
                <a:ext uri="{FF2B5EF4-FFF2-40B4-BE49-F238E27FC236}">
                  <a16:creationId xmlns:a16="http://schemas.microsoft.com/office/drawing/2014/main" id="{B7EE9C14-83C2-7672-63D3-8E7724A30294}"/>
                </a:ext>
              </a:extLst>
            </p:cNvPr>
            <p:cNvSpPr/>
            <p:nvPr/>
          </p:nvSpPr>
          <p:spPr>
            <a:xfrm>
              <a:off x="1690370" y="3572550"/>
              <a:ext cx="1494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98;p24">
            <a:extLst>
              <a:ext uri="{FF2B5EF4-FFF2-40B4-BE49-F238E27FC236}">
                <a16:creationId xmlns:a16="http://schemas.microsoft.com/office/drawing/2014/main" id="{6C12F1DB-2E69-2DA9-E652-7EEBDE0BF2DE}"/>
              </a:ext>
              <a:ext uri="{C183D7F6-B498-43B3-948B-1728B52AA6E4}">
                <adec:decorative xmlns:adec="http://schemas.microsoft.com/office/drawing/2017/decorative" val="1"/>
              </a:ext>
            </a:extLst>
          </p:cNvPr>
          <p:cNvGrpSpPr/>
          <p:nvPr/>
        </p:nvGrpSpPr>
        <p:grpSpPr>
          <a:xfrm>
            <a:off x="1037914" y="3903001"/>
            <a:ext cx="2234579" cy="82206"/>
            <a:chOff x="1690383" y="3767050"/>
            <a:chExt cx="1823402" cy="82206"/>
          </a:xfrm>
        </p:grpSpPr>
        <p:sp>
          <p:nvSpPr>
            <p:cNvPr id="51" name="Google Shape;199;p24">
              <a:extLst>
                <a:ext uri="{FF2B5EF4-FFF2-40B4-BE49-F238E27FC236}">
                  <a16:creationId xmlns:a16="http://schemas.microsoft.com/office/drawing/2014/main" id="{C9D57C34-4251-D4DA-05EB-3DD30D80BB0B}"/>
                </a:ext>
              </a:extLst>
            </p:cNvPr>
            <p:cNvSpPr/>
            <p:nvPr/>
          </p:nvSpPr>
          <p:spPr>
            <a:xfrm>
              <a:off x="1690385" y="3767056"/>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00;p24">
              <a:extLst>
                <a:ext uri="{FF2B5EF4-FFF2-40B4-BE49-F238E27FC236}">
                  <a16:creationId xmlns:a16="http://schemas.microsoft.com/office/drawing/2014/main" id="{1990DF62-E420-5592-CD70-B1A1D9413DFB}"/>
                </a:ext>
              </a:extLst>
            </p:cNvPr>
            <p:cNvSpPr/>
            <p:nvPr/>
          </p:nvSpPr>
          <p:spPr>
            <a:xfrm>
              <a:off x="1690383" y="3767050"/>
              <a:ext cx="1401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 name="Google Shape;201;p24">
            <a:extLst>
              <a:ext uri="{FF2B5EF4-FFF2-40B4-BE49-F238E27FC236}">
                <a16:creationId xmlns:a16="http://schemas.microsoft.com/office/drawing/2014/main" id="{B90A3FE3-BE63-4DFC-20B5-5473C2B63119}"/>
              </a:ext>
              <a:ext uri="{C183D7F6-B498-43B3-948B-1728B52AA6E4}">
                <adec:decorative xmlns:adec="http://schemas.microsoft.com/office/drawing/2017/decorative" val="1"/>
              </a:ext>
            </a:extLst>
          </p:cNvPr>
          <p:cNvGrpSpPr/>
          <p:nvPr/>
        </p:nvGrpSpPr>
        <p:grpSpPr>
          <a:xfrm>
            <a:off x="1037916" y="4117876"/>
            <a:ext cx="2234577" cy="82200"/>
            <a:chOff x="1690385" y="3981925"/>
            <a:chExt cx="1823400" cy="82200"/>
          </a:xfrm>
        </p:grpSpPr>
        <p:sp>
          <p:nvSpPr>
            <p:cNvPr id="54" name="Google Shape;202;p24">
              <a:extLst>
                <a:ext uri="{FF2B5EF4-FFF2-40B4-BE49-F238E27FC236}">
                  <a16:creationId xmlns:a16="http://schemas.microsoft.com/office/drawing/2014/main" id="{2C07E5A3-9C29-3A4D-70A9-B7ED36988EA0}"/>
                </a:ext>
              </a:extLst>
            </p:cNvPr>
            <p:cNvSpPr/>
            <p:nvPr/>
          </p:nvSpPr>
          <p:spPr>
            <a:xfrm>
              <a:off x="1690385" y="3981925"/>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03;p24">
              <a:extLst>
                <a:ext uri="{FF2B5EF4-FFF2-40B4-BE49-F238E27FC236}">
                  <a16:creationId xmlns:a16="http://schemas.microsoft.com/office/drawing/2014/main" id="{FC746907-4026-B885-0268-686FF38ED7F1}"/>
                </a:ext>
              </a:extLst>
            </p:cNvPr>
            <p:cNvSpPr/>
            <p:nvPr/>
          </p:nvSpPr>
          <p:spPr>
            <a:xfrm>
              <a:off x="1690389" y="3981925"/>
              <a:ext cx="10419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185;p24">
            <a:extLst>
              <a:ext uri="{FF2B5EF4-FFF2-40B4-BE49-F238E27FC236}">
                <a16:creationId xmlns:a16="http://schemas.microsoft.com/office/drawing/2014/main" id="{5AA1C754-D8D0-B6C7-DF56-244BCB5E6DB5}"/>
              </a:ext>
            </a:extLst>
          </p:cNvPr>
          <p:cNvSpPr txBox="1"/>
          <p:nvPr/>
        </p:nvSpPr>
        <p:spPr>
          <a:xfrm>
            <a:off x="3272490"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90%</a:t>
            </a:r>
            <a:endParaRPr sz="700" b="1">
              <a:solidFill>
                <a:srgbClr val="000000"/>
              </a:solidFill>
              <a:latin typeface="Lato"/>
              <a:ea typeface="Lato"/>
              <a:cs typeface="Lato"/>
              <a:sym typeface="Lato"/>
            </a:endParaRPr>
          </a:p>
        </p:txBody>
      </p:sp>
      <p:sp>
        <p:nvSpPr>
          <p:cNvPr id="57" name="Google Shape;187;p24">
            <a:extLst>
              <a:ext uri="{FF2B5EF4-FFF2-40B4-BE49-F238E27FC236}">
                <a16:creationId xmlns:a16="http://schemas.microsoft.com/office/drawing/2014/main" id="{B954B5A6-CE4C-4FB8-F825-115082D64F06}"/>
              </a:ext>
            </a:extLst>
          </p:cNvPr>
          <p:cNvSpPr txBox="1"/>
          <p:nvPr/>
        </p:nvSpPr>
        <p:spPr>
          <a:xfrm>
            <a:off x="3272490"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85%</a:t>
            </a:r>
            <a:endParaRPr sz="700" b="1">
              <a:solidFill>
                <a:srgbClr val="000000"/>
              </a:solidFill>
              <a:latin typeface="Lato"/>
              <a:ea typeface="Lato"/>
              <a:cs typeface="Lato"/>
              <a:sym typeface="Lato"/>
            </a:endParaRPr>
          </a:p>
        </p:txBody>
      </p:sp>
      <p:sp>
        <p:nvSpPr>
          <p:cNvPr id="58" name="Google Shape;189;p24">
            <a:extLst>
              <a:ext uri="{FF2B5EF4-FFF2-40B4-BE49-F238E27FC236}">
                <a16:creationId xmlns:a16="http://schemas.microsoft.com/office/drawing/2014/main" id="{DDC9D318-C2FC-4F8C-C7BC-6FFA31F58693}"/>
              </a:ext>
            </a:extLst>
          </p:cNvPr>
          <p:cNvSpPr txBox="1"/>
          <p:nvPr/>
        </p:nvSpPr>
        <p:spPr>
          <a:xfrm>
            <a:off x="3272490"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83%</a:t>
            </a:r>
            <a:endParaRPr sz="700" b="1">
              <a:solidFill>
                <a:srgbClr val="000000"/>
              </a:solidFill>
              <a:latin typeface="Lato"/>
              <a:ea typeface="Lato"/>
              <a:cs typeface="Lato"/>
              <a:sym typeface="Lato"/>
            </a:endParaRPr>
          </a:p>
        </p:txBody>
      </p:sp>
      <p:sp>
        <p:nvSpPr>
          <p:cNvPr id="59" name="Google Shape;191;p24">
            <a:extLst>
              <a:ext uri="{FF2B5EF4-FFF2-40B4-BE49-F238E27FC236}">
                <a16:creationId xmlns:a16="http://schemas.microsoft.com/office/drawing/2014/main" id="{7D87EAEB-21DE-35B8-1C71-E93835E11D40}"/>
              </a:ext>
            </a:extLst>
          </p:cNvPr>
          <p:cNvSpPr txBox="1"/>
          <p:nvPr/>
        </p:nvSpPr>
        <p:spPr>
          <a:xfrm>
            <a:off x="3272490"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dirty="0">
                <a:latin typeface="Lato"/>
                <a:ea typeface="Lato"/>
                <a:cs typeface="Lato"/>
                <a:sym typeface="Lato"/>
              </a:rPr>
              <a:t>65%</a:t>
            </a:r>
            <a:endParaRPr sz="700" b="1" dirty="0">
              <a:solidFill>
                <a:srgbClr val="000000"/>
              </a:solidFill>
              <a:latin typeface="Lato"/>
              <a:ea typeface="Lato"/>
              <a:cs typeface="Lato"/>
              <a:sym typeface="Lato"/>
            </a:endParaRPr>
          </a:p>
        </p:txBody>
      </p:sp>
      <p:sp>
        <p:nvSpPr>
          <p:cNvPr id="60" name="Google Shape;19;p3">
            <a:extLst>
              <a:ext uri="{FF2B5EF4-FFF2-40B4-BE49-F238E27FC236}">
                <a16:creationId xmlns:a16="http://schemas.microsoft.com/office/drawing/2014/main" id="{6389B576-2556-04FA-26E8-8521907261AE}"/>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Tree>
    <p:extLst>
      <p:ext uri="{BB962C8B-B14F-4D97-AF65-F5344CB8AC3E}">
        <p14:creationId xmlns:p14="http://schemas.microsoft.com/office/powerpoint/2010/main" val="254465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232;p25">
            <a:extLst>
              <a:ext uri="{FF2B5EF4-FFF2-40B4-BE49-F238E27FC236}">
                <a16:creationId xmlns:a16="http://schemas.microsoft.com/office/drawing/2014/main" id="{C20B7D33-7C52-4C0A-97FB-491C5E241907}"/>
              </a:ext>
              <a:ext uri="{C183D7F6-B498-43B3-948B-1728B52AA6E4}">
                <adec:decorative xmlns:adec="http://schemas.microsoft.com/office/drawing/2017/decorative" val="1"/>
              </a:ext>
            </a:extLst>
          </p:cNvPr>
          <p:cNvPicPr preferRelativeResize="0"/>
          <p:nvPr/>
        </p:nvPicPr>
        <p:blipFill rotWithShape="1">
          <a:blip r:embed="rId2">
            <a:alphaModFix/>
          </a:blip>
          <a:srcRect l="27075" t="6209" r="287" b="16670"/>
          <a:stretch/>
        </p:blipFill>
        <p:spPr>
          <a:xfrm>
            <a:off x="5146750" y="1368753"/>
            <a:ext cx="3997252" cy="2830386"/>
          </a:xfrm>
          <a:prstGeom prst="rect">
            <a:avLst/>
          </a:prstGeom>
          <a:noFill/>
          <a:ln>
            <a:noFill/>
          </a:ln>
        </p:spPr>
      </p:pic>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9;p22">
            <a:extLst>
              <a:ext uri="{FF2B5EF4-FFF2-40B4-BE49-F238E27FC236}">
                <a16:creationId xmlns:a16="http://schemas.microsoft.com/office/drawing/2014/main" id="{64078353-5731-1889-C2B9-2D4F4061A591}"/>
              </a:ext>
            </a:extLst>
          </p:cNvPr>
          <p:cNvSpPr txBox="1">
            <a:spLocks noGrp="1"/>
          </p:cNvSpPr>
          <p:nvPr>
            <p:ph type="title" idx="4294967295"/>
          </p:nvPr>
        </p:nvSpPr>
        <p:spPr>
          <a:xfrm>
            <a:off x="526094" y="1693536"/>
            <a:ext cx="2547084"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Erin Angle</a:t>
            </a:r>
          </a:p>
        </p:txBody>
      </p:sp>
      <p:sp>
        <p:nvSpPr>
          <p:cNvPr id="19" name="Google Shape;19;p3">
            <a:extLst>
              <a:ext uri="{FF2B5EF4-FFF2-40B4-BE49-F238E27FC236}">
                <a16:creationId xmlns:a16="http://schemas.microsoft.com/office/drawing/2014/main" id="{856A068F-7CCB-1D6E-89E1-AAF41D8EEA09}"/>
              </a:ext>
            </a:extLst>
          </p:cNvPr>
          <p:cNvSpPr txBox="1">
            <a:spLocks/>
          </p:cNvSpPr>
          <p:nvPr/>
        </p:nvSpPr>
        <p:spPr>
          <a:xfrm>
            <a:off x="538015" y="1528391"/>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l"/>
            <a:r>
              <a:rPr lang="en-US" sz="900" spc="200" dirty="0">
                <a:latin typeface="BentonSans Medium" panose="02000503000000020004" pitchFamily="2" charset="77"/>
              </a:rPr>
              <a:t>ADVISOR</a:t>
            </a:r>
            <a:endParaRPr lang="en-US" sz="900" b="0" i="0" spc="200" baseline="0" dirty="0">
              <a:latin typeface="BentonSans Medium" panose="02000503000000020004" pitchFamily="2" charset="77"/>
            </a:endParaRPr>
          </a:p>
        </p:txBody>
      </p:sp>
      <p:sp>
        <p:nvSpPr>
          <p:cNvPr id="20" name="Google Shape;184;p24">
            <a:extLst>
              <a:ext uri="{FF2B5EF4-FFF2-40B4-BE49-F238E27FC236}">
                <a16:creationId xmlns:a16="http://schemas.microsoft.com/office/drawing/2014/main" id="{8EAA10E2-4875-67C3-0D8A-7F6B1E262E16}"/>
              </a:ext>
            </a:extLst>
          </p:cNvPr>
          <p:cNvSpPr txBox="1"/>
          <p:nvPr/>
        </p:nvSpPr>
        <p:spPr>
          <a:xfrm>
            <a:off x="538015"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A</a:t>
            </a:r>
            <a:endParaRPr sz="700" b="1">
              <a:solidFill>
                <a:srgbClr val="000000"/>
              </a:solidFill>
              <a:latin typeface="Lato"/>
              <a:ea typeface="Lato"/>
              <a:cs typeface="Lato"/>
              <a:sym typeface="Lato"/>
            </a:endParaRPr>
          </a:p>
        </p:txBody>
      </p:sp>
      <p:sp>
        <p:nvSpPr>
          <p:cNvPr id="21" name="Google Shape;185;p24">
            <a:extLst>
              <a:ext uri="{FF2B5EF4-FFF2-40B4-BE49-F238E27FC236}">
                <a16:creationId xmlns:a16="http://schemas.microsoft.com/office/drawing/2014/main" id="{91CD6F81-B64A-75BC-F02F-09BCD9D7D1C0}"/>
              </a:ext>
            </a:extLst>
          </p:cNvPr>
          <p:cNvSpPr txBox="1"/>
          <p:nvPr/>
        </p:nvSpPr>
        <p:spPr>
          <a:xfrm>
            <a:off x="3272490"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90%</a:t>
            </a:r>
            <a:endParaRPr sz="700" b="1">
              <a:solidFill>
                <a:srgbClr val="000000"/>
              </a:solidFill>
              <a:latin typeface="Lato"/>
              <a:ea typeface="Lato"/>
              <a:cs typeface="Lato"/>
              <a:sym typeface="Lato"/>
            </a:endParaRPr>
          </a:p>
        </p:txBody>
      </p:sp>
      <p:sp>
        <p:nvSpPr>
          <p:cNvPr id="22" name="Google Shape;186;p24">
            <a:extLst>
              <a:ext uri="{FF2B5EF4-FFF2-40B4-BE49-F238E27FC236}">
                <a16:creationId xmlns:a16="http://schemas.microsoft.com/office/drawing/2014/main" id="{6FC8006B-DC67-6DA4-A75E-DA6BC7BFF29A}"/>
              </a:ext>
            </a:extLst>
          </p:cNvPr>
          <p:cNvSpPr txBox="1"/>
          <p:nvPr/>
        </p:nvSpPr>
        <p:spPr>
          <a:xfrm>
            <a:off x="538015"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B</a:t>
            </a:r>
            <a:endParaRPr sz="700" b="1">
              <a:solidFill>
                <a:srgbClr val="000000"/>
              </a:solidFill>
              <a:latin typeface="Lato"/>
              <a:ea typeface="Lato"/>
              <a:cs typeface="Lato"/>
              <a:sym typeface="Lato"/>
            </a:endParaRPr>
          </a:p>
        </p:txBody>
      </p:sp>
      <p:sp>
        <p:nvSpPr>
          <p:cNvPr id="23" name="Google Shape;187;p24">
            <a:extLst>
              <a:ext uri="{FF2B5EF4-FFF2-40B4-BE49-F238E27FC236}">
                <a16:creationId xmlns:a16="http://schemas.microsoft.com/office/drawing/2014/main" id="{7BAEBB4E-F168-644E-9EF4-D6DA99A6B635}"/>
              </a:ext>
            </a:extLst>
          </p:cNvPr>
          <p:cNvSpPr txBox="1"/>
          <p:nvPr/>
        </p:nvSpPr>
        <p:spPr>
          <a:xfrm>
            <a:off x="3272490"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85%</a:t>
            </a:r>
            <a:endParaRPr sz="700" b="1">
              <a:solidFill>
                <a:srgbClr val="000000"/>
              </a:solidFill>
              <a:latin typeface="Lato"/>
              <a:ea typeface="Lato"/>
              <a:cs typeface="Lato"/>
              <a:sym typeface="Lato"/>
            </a:endParaRPr>
          </a:p>
        </p:txBody>
      </p:sp>
      <p:sp>
        <p:nvSpPr>
          <p:cNvPr id="24" name="Google Shape;188;p24">
            <a:extLst>
              <a:ext uri="{FF2B5EF4-FFF2-40B4-BE49-F238E27FC236}">
                <a16:creationId xmlns:a16="http://schemas.microsoft.com/office/drawing/2014/main" id="{88F6A72E-AC86-8C23-7F31-E0477F5CCA90}"/>
              </a:ext>
            </a:extLst>
          </p:cNvPr>
          <p:cNvSpPr txBox="1"/>
          <p:nvPr/>
        </p:nvSpPr>
        <p:spPr>
          <a:xfrm>
            <a:off x="538015"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C</a:t>
            </a:r>
            <a:endParaRPr sz="700" b="1">
              <a:solidFill>
                <a:srgbClr val="000000"/>
              </a:solidFill>
              <a:latin typeface="Lato"/>
              <a:ea typeface="Lato"/>
              <a:cs typeface="Lato"/>
              <a:sym typeface="Lato"/>
            </a:endParaRPr>
          </a:p>
        </p:txBody>
      </p:sp>
      <p:sp>
        <p:nvSpPr>
          <p:cNvPr id="25" name="Google Shape;189;p24">
            <a:extLst>
              <a:ext uri="{FF2B5EF4-FFF2-40B4-BE49-F238E27FC236}">
                <a16:creationId xmlns:a16="http://schemas.microsoft.com/office/drawing/2014/main" id="{E7F529E7-BC50-806A-61CE-17D3620408E2}"/>
              </a:ext>
            </a:extLst>
          </p:cNvPr>
          <p:cNvSpPr txBox="1"/>
          <p:nvPr/>
        </p:nvSpPr>
        <p:spPr>
          <a:xfrm>
            <a:off x="3272490"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83%</a:t>
            </a:r>
            <a:endParaRPr sz="700" b="1">
              <a:solidFill>
                <a:srgbClr val="000000"/>
              </a:solidFill>
              <a:latin typeface="Lato"/>
              <a:ea typeface="Lato"/>
              <a:cs typeface="Lato"/>
              <a:sym typeface="Lato"/>
            </a:endParaRPr>
          </a:p>
        </p:txBody>
      </p:sp>
      <p:sp>
        <p:nvSpPr>
          <p:cNvPr id="26" name="Google Shape;190;p24">
            <a:extLst>
              <a:ext uri="{FF2B5EF4-FFF2-40B4-BE49-F238E27FC236}">
                <a16:creationId xmlns:a16="http://schemas.microsoft.com/office/drawing/2014/main" id="{DA240201-AA0D-14F3-C5A4-6AF9E440AE6B}"/>
              </a:ext>
            </a:extLst>
          </p:cNvPr>
          <p:cNvSpPr txBox="1"/>
          <p:nvPr/>
        </p:nvSpPr>
        <p:spPr>
          <a:xfrm>
            <a:off x="538015"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D</a:t>
            </a:r>
            <a:endParaRPr sz="700" b="1">
              <a:solidFill>
                <a:srgbClr val="000000"/>
              </a:solidFill>
              <a:latin typeface="Lato"/>
              <a:ea typeface="Lato"/>
              <a:cs typeface="Lato"/>
              <a:sym typeface="Lato"/>
            </a:endParaRPr>
          </a:p>
        </p:txBody>
      </p:sp>
      <p:sp>
        <p:nvSpPr>
          <p:cNvPr id="27" name="Google Shape;191;p24">
            <a:extLst>
              <a:ext uri="{FF2B5EF4-FFF2-40B4-BE49-F238E27FC236}">
                <a16:creationId xmlns:a16="http://schemas.microsoft.com/office/drawing/2014/main" id="{CF29ACD0-CFF5-2ADD-99BF-756E9A3336F6}"/>
              </a:ext>
            </a:extLst>
          </p:cNvPr>
          <p:cNvSpPr txBox="1"/>
          <p:nvPr/>
        </p:nvSpPr>
        <p:spPr>
          <a:xfrm>
            <a:off x="3272490"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dirty="0">
                <a:latin typeface="Lato"/>
                <a:ea typeface="Lato"/>
                <a:cs typeface="Lato"/>
                <a:sym typeface="Lato"/>
              </a:rPr>
              <a:t>65%</a:t>
            </a:r>
            <a:endParaRPr sz="700" b="1" dirty="0">
              <a:solidFill>
                <a:srgbClr val="000000"/>
              </a:solidFill>
              <a:latin typeface="Lato"/>
              <a:ea typeface="Lato"/>
              <a:cs typeface="Lato"/>
              <a:sym typeface="Lato"/>
            </a:endParaRPr>
          </a:p>
        </p:txBody>
      </p:sp>
      <p:grpSp>
        <p:nvGrpSpPr>
          <p:cNvPr id="28" name="Google Shape;192;p24">
            <a:extLst>
              <a:ext uri="{FF2B5EF4-FFF2-40B4-BE49-F238E27FC236}">
                <a16:creationId xmlns:a16="http://schemas.microsoft.com/office/drawing/2014/main" id="{E117C6E8-110F-39C7-4AE6-DC66B053B0DD}"/>
              </a:ext>
              <a:ext uri="{C183D7F6-B498-43B3-948B-1728B52AA6E4}">
                <adec:decorative xmlns:adec="http://schemas.microsoft.com/office/drawing/2017/decorative" val="1"/>
              </a:ext>
            </a:extLst>
          </p:cNvPr>
          <p:cNvGrpSpPr/>
          <p:nvPr/>
        </p:nvGrpSpPr>
        <p:grpSpPr>
          <a:xfrm>
            <a:off x="1037916" y="3486851"/>
            <a:ext cx="2234577" cy="82200"/>
            <a:chOff x="1690385" y="3350900"/>
            <a:chExt cx="1823400" cy="82200"/>
          </a:xfrm>
        </p:grpSpPr>
        <p:sp>
          <p:nvSpPr>
            <p:cNvPr id="29" name="Google Shape;193;p24">
              <a:extLst>
                <a:ext uri="{FF2B5EF4-FFF2-40B4-BE49-F238E27FC236}">
                  <a16:creationId xmlns:a16="http://schemas.microsoft.com/office/drawing/2014/main" id="{5CC06522-BB97-0DCE-5AF0-9105E8654CF6}"/>
                </a:ext>
              </a:extLst>
            </p:cNvPr>
            <p:cNvSpPr/>
            <p:nvPr/>
          </p:nvSpPr>
          <p:spPr>
            <a:xfrm>
              <a:off x="1690385" y="335090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94;p24">
              <a:extLst>
                <a:ext uri="{FF2B5EF4-FFF2-40B4-BE49-F238E27FC236}">
                  <a16:creationId xmlns:a16="http://schemas.microsoft.com/office/drawing/2014/main" id="{5536BE67-A7B5-015A-F786-40223589E138}"/>
                </a:ext>
              </a:extLst>
            </p:cNvPr>
            <p:cNvSpPr/>
            <p:nvPr/>
          </p:nvSpPr>
          <p:spPr>
            <a:xfrm>
              <a:off x="1690385" y="3350900"/>
              <a:ext cx="17208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195;p24">
            <a:extLst>
              <a:ext uri="{FF2B5EF4-FFF2-40B4-BE49-F238E27FC236}">
                <a16:creationId xmlns:a16="http://schemas.microsoft.com/office/drawing/2014/main" id="{778C7CB9-B214-95C4-0D4E-B2F3D1D7EF9D}"/>
              </a:ext>
              <a:ext uri="{C183D7F6-B498-43B3-948B-1728B52AA6E4}">
                <adec:decorative xmlns:adec="http://schemas.microsoft.com/office/drawing/2017/decorative" val="1"/>
              </a:ext>
            </a:extLst>
          </p:cNvPr>
          <p:cNvGrpSpPr/>
          <p:nvPr/>
        </p:nvGrpSpPr>
        <p:grpSpPr>
          <a:xfrm>
            <a:off x="1037898" y="3708501"/>
            <a:ext cx="2234595" cy="82200"/>
            <a:chOff x="1690370" y="3572550"/>
            <a:chExt cx="1823415" cy="82200"/>
          </a:xfrm>
        </p:grpSpPr>
        <p:sp>
          <p:nvSpPr>
            <p:cNvPr id="32" name="Google Shape;196;p24">
              <a:extLst>
                <a:ext uri="{FF2B5EF4-FFF2-40B4-BE49-F238E27FC236}">
                  <a16:creationId xmlns:a16="http://schemas.microsoft.com/office/drawing/2014/main" id="{F0F32407-8A8A-636B-8242-6E64F75C498E}"/>
                </a:ext>
              </a:extLst>
            </p:cNvPr>
            <p:cNvSpPr/>
            <p:nvPr/>
          </p:nvSpPr>
          <p:spPr>
            <a:xfrm>
              <a:off x="1690385" y="357255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7;p24">
              <a:extLst>
                <a:ext uri="{FF2B5EF4-FFF2-40B4-BE49-F238E27FC236}">
                  <a16:creationId xmlns:a16="http://schemas.microsoft.com/office/drawing/2014/main" id="{4A07BC2C-FF4F-060A-9FD6-746FEC76A42D}"/>
                </a:ext>
              </a:extLst>
            </p:cNvPr>
            <p:cNvSpPr/>
            <p:nvPr/>
          </p:nvSpPr>
          <p:spPr>
            <a:xfrm>
              <a:off x="1690370" y="3572550"/>
              <a:ext cx="1494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 name="Google Shape;198;p24">
            <a:extLst>
              <a:ext uri="{FF2B5EF4-FFF2-40B4-BE49-F238E27FC236}">
                <a16:creationId xmlns:a16="http://schemas.microsoft.com/office/drawing/2014/main" id="{AA61046E-727E-8060-5EC7-81CCD973386D}"/>
              </a:ext>
              <a:ext uri="{C183D7F6-B498-43B3-948B-1728B52AA6E4}">
                <adec:decorative xmlns:adec="http://schemas.microsoft.com/office/drawing/2017/decorative" val="1"/>
              </a:ext>
            </a:extLst>
          </p:cNvPr>
          <p:cNvGrpSpPr/>
          <p:nvPr/>
        </p:nvGrpSpPr>
        <p:grpSpPr>
          <a:xfrm>
            <a:off x="1037914" y="3903001"/>
            <a:ext cx="2234579" cy="82206"/>
            <a:chOff x="1690383" y="3767050"/>
            <a:chExt cx="1823402" cy="82206"/>
          </a:xfrm>
        </p:grpSpPr>
        <p:sp>
          <p:nvSpPr>
            <p:cNvPr id="35" name="Google Shape;199;p24">
              <a:extLst>
                <a:ext uri="{FF2B5EF4-FFF2-40B4-BE49-F238E27FC236}">
                  <a16:creationId xmlns:a16="http://schemas.microsoft.com/office/drawing/2014/main" id="{B63A6CF4-F446-940D-1897-CCD47982CCB0}"/>
                </a:ext>
              </a:extLst>
            </p:cNvPr>
            <p:cNvSpPr/>
            <p:nvPr/>
          </p:nvSpPr>
          <p:spPr>
            <a:xfrm>
              <a:off x="1690385" y="3767056"/>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00;p24">
              <a:extLst>
                <a:ext uri="{FF2B5EF4-FFF2-40B4-BE49-F238E27FC236}">
                  <a16:creationId xmlns:a16="http://schemas.microsoft.com/office/drawing/2014/main" id="{D3C02DB2-4383-F4FC-A743-BDAA854CB7DB}"/>
                </a:ext>
              </a:extLst>
            </p:cNvPr>
            <p:cNvSpPr/>
            <p:nvPr/>
          </p:nvSpPr>
          <p:spPr>
            <a:xfrm>
              <a:off x="1690383" y="3767050"/>
              <a:ext cx="1401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201;p24">
            <a:extLst>
              <a:ext uri="{FF2B5EF4-FFF2-40B4-BE49-F238E27FC236}">
                <a16:creationId xmlns:a16="http://schemas.microsoft.com/office/drawing/2014/main" id="{4AD78CD8-2090-9E58-804A-40AEF89A6628}"/>
              </a:ext>
              <a:ext uri="{C183D7F6-B498-43B3-948B-1728B52AA6E4}">
                <adec:decorative xmlns:adec="http://schemas.microsoft.com/office/drawing/2017/decorative" val="1"/>
              </a:ext>
            </a:extLst>
          </p:cNvPr>
          <p:cNvGrpSpPr/>
          <p:nvPr/>
        </p:nvGrpSpPr>
        <p:grpSpPr>
          <a:xfrm>
            <a:off x="1037916" y="4117876"/>
            <a:ext cx="2234577" cy="82200"/>
            <a:chOff x="1690385" y="3981925"/>
            <a:chExt cx="1823400" cy="82200"/>
          </a:xfrm>
        </p:grpSpPr>
        <p:sp>
          <p:nvSpPr>
            <p:cNvPr id="38" name="Google Shape;202;p24">
              <a:extLst>
                <a:ext uri="{FF2B5EF4-FFF2-40B4-BE49-F238E27FC236}">
                  <a16:creationId xmlns:a16="http://schemas.microsoft.com/office/drawing/2014/main" id="{B287CA9B-2A05-880A-DBBF-EDD06CFC06B5}"/>
                </a:ext>
              </a:extLst>
            </p:cNvPr>
            <p:cNvSpPr/>
            <p:nvPr/>
          </p:nvSpPr>
          <p:spPr>
            <a:xfrm>
              <a:off x="1690385" y="3981925"/>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4">
              <a:extLst>
                <a:ext uri="{FF2B5EF4-FFF2-40B4-BE49-F238E27FC236}">
                  <a16:creationId xmlns:a16="http://schemas.microsoft.com/office/drawing/2014/main" id="{EDCBF4B2-EE3C-7217-DDCC-8ADB35C3ED1F}"/>
                </a:ext>
              </a:extLst>
            </p:cNvPr>
            <p:cNvSpPr/>
            <p:nvPr/>
          </p:nvSpPr>
          <p:spPr>
            <a:xfrm>
              <a:off x="1690389" y="3981925"/>
              <a:ext cx="10419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Google Shape;167;p23">
            <a:extLst>
              <a:ext uri="{FF2B5EF4-FFF2-40B4-BE49-F238E27FC236}">
                <a16:creationId xmlns:a16="http://schemas.microsoft.com/office/drawing/2014/main" id="{7A557EFC-716E-C859-BE21-CE8DA5CE01E8}"/>
              </a:ext>
            </a:extLst>
          </p:cNvPr>
          <p:cNvSpPr txBox="1">
            <a:spLocks/>
          </p:cNvSpPr>
          <p:nvPr/>
        </p:nvSpPr>
        <p:spPr>
          <a:xfrm>
            <a:off x="538015" y="2292821"/>
            <a:ext cx="3459236" cy="86806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4000"/>
              </a:lnSpc>
              <a:spcAft>
                <a:spcPts val="1600"/>
              </a:spcAft>
            </a:pPr>
            <a:r>
              <a:rPr lang="en-GB" sz="1050" dirty="0">
                <a:solidFill>
                  <a:schemeClr val="accent1"/>
                </a:solidFill>
                <a:latin typeface="BentonSans Book" panose="02000503000000020004" pitchFamily="2" charset="77"/>
              </a:rPr>
              <a:t>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sed</a:t>
            </a:r>
            <a:r>
              <a:rPr lang="en-GB" sz="1050" dirty="0">
                <a:solidFill>
                  <a:schemeClr val="accent1"/>
                </a:solidFill>
                <a:latin typeface="BentonSans Book" panose="02000503000000020004" pitchFamily="2" charset="77"/>
              </a:rPr>
              <a:t> do </a:t>
            </a:r>
            <a:r>
              <a:rPr lang="en-GB" sz="1050" dirty="0" err="1">
                <a:solidFill>
                  <a:schemeClr val="accent1"/>
                </a:solidFill>
                <a:latin typeface="BentonSans Book" panose="02000503000000020004" pitchFamily="2" charset="77"/>
              </a:rPr>
              <a:t>eiusmod</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tempor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incididunt</a:t>
            </a:r>
            <a:r>
              <a:rPr lang="en-GB" sz="1050" dirty="0">
                <a:solidFill>
                  <a:schemeClr val="accent1"/>
                </a:solidFill>
                <a:latin typeface="BentonSans Book" panose="02000503000000020004" pitchFamily="2" charset="77"/>
              </a:rPr>
              <a:t> labore dolore magna </a:t>
            </a:r>
            <a:r>
              <a:rPr lang="en-GB" sz="1050" dirty="0" err="1">
                <a:solidFill>
                  <a:schemeClr val="accent1"/>
                </a:solidFill>
                <a:latin typeface="BentonSans Book" panose="02000503000000020004" pitchFamily="2" charset="77"/>
              </a:rPr>
              <a:t>aliqua</a:t>
            </a:r>
            <a:r>
              <a:rPr lang="en-GB" sz="1050" dirty="0">
                <a:solidFill>
                  <a:schemeClr val="accent1"/>
                </a:solidFill>
                <a:latin typeface="BentonSans Book" panose="02000503000000020004" pitchFamily="2" charset="77"/>
              </a:rPr>
              <a:t>. 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a:t>
            </a:r>
          </a:p>
        </p:txBody>
      </p:sp>
      <p:sp>
        <p:nvSpPr>
          <p:cNvPr id="4" name="Google Shape;19;p3">
            <a:extLst>
              <a:ext uri="{FF2B5EF4-FFF2-40B4-BE49-F238E27FC236}">
                <a16:creationId xmlns:a16="http://schemas.microsoft.com/office/drawing/2014/main" id="{B53E3576-B085-D076-70DC-D116E41D197D}"/>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Tree>
    <p:extLst>
      <p:ext uri="{BB962C8B-B14F-4D97-AF65-F5344CB8AC3E}">
        <p14:creationId xmlns:p14="http://schemas.microsoft.com/office/powerpoint/2010/main" val="658932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260;p26">
            <a:extLst>
              <a:ext uri="{FF2B5EF4-FFF2-40B4-BE49-F238E27FC236}">
                <a16:creationId xmlns:a16="http://schemas.microsoft.com/office/drawing/2014/main" id="{67E306B8-EEB1-8A09-9B56-1CED52F13108}"/>
              </a:ext>
              <a:ext uri="{C183D7F6-B498-43B3-948B-1728B52AA6E4}">
                <adec:decorative xmlns:adec="http://schemas.microsoft.com/office/drawing/2017/decorative" val="1"/>
              </a:ext>
            </a:extLst>
          </p:cNvPr>
          <p:cNvPicPr preferRelativeResize="0"/>
          <p:nvPr/>
        </p:nvPicPr>
        <p:blipFill rotWithShape="1">
          <a:blip r:embed="rId2">
            <a:alphaModFix/>
          </a:blip>
          <a:srcRect l="16218" t="11377" r="12647" b="13081"/>
          <a:stretch/>
        </p:blipFill>
        <p:spPr>
          <a:xfrm>
            <a:off x="5146750" y="1368754"/>
            <a:ext cx="3997253" cy="2830386"/>
          </a:xfrm>
          <a:prstGeom prst="rect">
            <a:avLst/>
          </a:prstGeom>
          <a:noFill/>
          <a:ln>
            <a:noFill/>
          </a:ln>
        </p:spPr>
      </p:pic>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9;p22">
            <a:extLst>
              <a:ext uri="{FF2B5EF4-FFF2-40B4-BE49-F238E27FC236}">
                <a16:creationId xmlns:a16="http://schemas.microsoft.com/office/drawing/2014/main" id="{64078353-5731-1889-C2B9-2D4F4061A591}"/>
              </a:ext>
            </a:extLst>
          </p:cNvPr>
          <p:cNvSpPr txBox="1">
            <a:spLocks noGrp="1"/>
          </p:cNvSpPr>
          <p:nvPr>
            <p:ph type="title" idx="4294967295"/>
          </p:nvPr>
        </p:nvSpPr>
        <p:spPr>
          <a:xfrm>
            <a:off x="526094" y="1693536"/>
            <a:ext cx="2547084"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Gabby Glow</a:t>
            </a:r>
          </a:p>
        </p:txBody>
      </p:sp>
      <p:sp>
        <p:nvSpPr>
          <p:cNvPr id="19" name="Google Shape;19;p3">
            <a:extLst>
              <a:ext uri="{FF2B5EF4-FFF2-40B4-BE49-F238E27FC236}">
                <a16:creationId xmlns:a16="http://schemas.microsoft.com/office/drawing/2014/main" id="{856A068F-7CCB-1D6E-89E1-AAF41D8EEA09}"/>
              </a:ext>
            </a:extLst>
          </p:cNvPr>
          <p:cNvSpPr txBox="1">
            <a:spLocks/>
          </p:cNvSpPr>
          <p:nvPr/>
        </p:nvSpPr>
        <p:spPr>
          <a:xfrm>
            <a:off x="538015" y="1528391"/>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l"/>
            <a:r>
              <a:rPr lang="en-US" sz="900" spc="200" dirty="0">
                <a:latin typeface="BentonSans Medium" panose="02000503000000020004" pitchFamily="2" charset="77"/>
              </a:rPr>
              <a:t>ADVISOR</a:t>
            </a:r>
            <a:endParaRPr lang="en-US" sz="900" b="0" i="0" spc="200" baseline="0" dirty="0">
              <a:latin typeface="BentonSans Medium" panose="02000503000000020004" pitchFamily="2" charset="77"/>
            </a:endParaRPr>
          </a:p>
        </p:txBody>
      </p:sp>
      <p:sp>
        <p:nvSpPr>
          <p:cNvPr id="20" name="Google Shape;184;p24">
            <a:extLst>
              <a:ext uri="{FF2B5EF4-FFF2-40B4-BE49-F238E27FC236}">
                <a16:creationId xmlns:a16="http://schemas.microsoft.com/office/drawing/2014/main" id="{8EAA10E2-4875-67C3-0D8A-7F6B1E262E16}"/>
              </a:ext>
            </a:extLst>
          </p:cNvPr>
          <p:cNvSpPr txBox="1"/>
          <p:nvPr/>
        </p:nvSpPr>
        <p:spPr>
          <a:xfrm>
            <a:off x="538015"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A</a:t>
            </a:r>
            <a:endParaRPr sz="700" b="1">
              <a:solidFill>
                <a:srgbClr val="000000"/>
              </a:solidFill>
              <a:latin typeface="Lato"/>
              <a:ea typeface="Lato"/>
              <a:cs typeface="Lato"/>
              <a:sym typeface="Lato"/>
            </a:endParaRPr>
          </a:p>
        </p:txBody>
      </p:sp>
      <p:sp>
        <p:nvSpPr>
          <p:cNvPr id="21" name="Google Shape;185;p24">
            <a:extLst>
              <a:ext uri="{FF2B5EF4-FFF2-40B4-BE49-F238E27FC236}">
                <a16:creationId xmlns:a16="http://schemas.microsoft.com/office/drawing/2014/main" id="{91CD6F81-B64A-75BC-F02F-09BCD9D7D1C0}"/>
              </a:ext>
            </a:extLst>
          </p:cNvPr>
          <p:cNvSpPr txBox="1"/>
          <p:nvPr/>
        </p:nvSpPr>
        <p:spPr>
          <a:xfrm>
            <a:off x="3272490" y="3378351"/>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90%</a:t>
            </a:r>
            <a:endParaRPr sz="700" b="1">
              <a:solidFill>
                <a:srgbClr val="000000"/>
              </a:solidFill>
              <a:latin typeface="Lato"/>
              <a:ea typeface="Lato"/>
              <a:cs typeface="Lato"/>
              <a:sym typeface="Lato"/>
            </a:endParaRPr>
          </a:p>
        </p:txBody>
      </p:sp>
      <p:sp>
        <p:nvSpPr>
          <p:cNvPr id="22" name="Google Shape;186;p24">
            <a:extLst>
              <a:ext uri="{FF2B5EF4-FFF2-40B4-BE49-F238E27FC236}">
                <a16:creationId xmlns:a16="http://schemas.microsoft.com/office/drawing/2014/main" id="{6FC8006B-DC67-6DA4-A75E-DA6BC7BFF29A}"/>
              </a:ext>
            </a:extLst>
          </p:cNvPr>
          <p:cNvSpPr txBox="1"/>
          <p:nvPr/>
        </p:nvSpPr>
        <p:spPr>
          <a:xfrm>
            <a:off x="538015"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B</a:t>
            </a:r>
            <a:endParaRPr sz="700" b="1">
              <a:solidFill>
                <a:srgbClr val="000000"/>
              </a:solidFill>
              <a:latin typeface="Lato"/>
              <a:ea typeface="Lato"/>
              <a:cs typeface="Lato"/>
              <a:sym typeface="Lato"/>
            </a:endParaRPr>
          </a:p>
        </p:txBody>
      </p:sp>
      <p:sp>
        <p:nvSpPr>
          <p:cNvPr id="23" name="Google Shape;187;p24">
            <a:extLst>
              <a:ext uri="{FF2B5EF4-FFF2-40B4-BE49-F238E27FC236}">
                <a16:creationId xmlns:a16="http://schemas.microsoft.com/office/drawing/2014/main" id="{7BAEBB4E-F168-644E-9EF4-D6DA99A6B635}"/>
              </a:ext>
            </a:extLst>
          </p:cNvPr>
          <p:cNvSpPr txBox="1"/>
          <p:nvPr/>
        </p:nvSpPr>
        <p:spPr>
          <a:xfrm>
            <a:off x="3272490" y="3594409"/>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85%</a:t>
            </a:r>
            <a:endParaRPr sz="700" b="1">
              <a:solidFill>
                <a:srgbClr val="000000"/>
              </a:solidFill>
              <a:latin typeface="Lato"/>
              <a:ea typeface="Lato"/>
              <a:cs typeface="Lato"/>
              <a:sym typeface="Lato"/>
            </a:endParaRPr>
          </a:p>
        </p:txBody>
      </p:sp>
      <p:sp>
        <p:nvSpPr>
          <p:cNvPr id="24" name="Google Shape;188;p24">
            <a:extLst>
              <a:ext uri="{FF2B5EF4-FFF2-40B4-BE49-F238E27FC236}">
                <a16:creationId xmlns:a16="http://schemas.microsoft.com/office/drawing/2014/main" id="{88F6A72E-AC86-8C23-7F31-E0477F5CCA90}"/>
              </a:ext>
            </a:extLst>
          </p:cNvPr>
          <p:cNvSpPr txBox="1"/>
          <p:nvPr/>
        </p:nvSpPr>
        <p:spPr>
          <a:xfrm>
            <a:off x="538015"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C</a:t>
            </a:r>
            <a:endParaRPr sz="700" b="1">
              <a:solidFill>
                <a:srgbClr val="000000"/>
              </a:solidFill>
              <a:latin typeface="Lato"/>
              <a:ea typeface="Lato"/>
              <a:cs typeface="Lato"/>
              <a:sym typeface="Lato"/>
            </a:endParaRPr>
          </a:p>
        </p:txBody>
      </p:sp>
      <p:sp>
        <p:nvSpPr>
          <p:cNvPr id="25" name="Google Shape;189;p24">
            <a:extLst>
              <a:ext uri="{FF2B5EF4-FFF2-40B4-BE49-F238E27FC236}">
                <a16:creationId xmlns:a16="http://schemas.microsoft.com/office/drawing/2014/main" id="{E7F529E7-BC50-806A-61CE-17D3620408E2}"/>
              </a:ext>
            </a:extLst>
          </p:cNvPr>
          <p:cNvSpPr txBox="1"/>
          <p:nvPr/>
        </p:nvSpPr>
        <p:spPr>
          <a:xfrm>
            <a:off x="3272490" y="3810466"/>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83%</a:t>
            </a:r>
            <a:endParaRPr sz="700" b="1">
              <a:solidFill>
                <a:srgbClr val="000000"/>
              </a:solidFill>
              <a:latin typeface="Lato"/>
              <a:ea typeface="Lato"/>
              <a:cs typeface="Lato"/>
              <a:sym typeface="Lato"/>
            </a:endParaRPr>
          </a:p>
        </p:txBody>
      </p:sp>
      <p:sp>
        <p:nvSpPr>
          <p:cNvPr id="26" name="Google Shape;190;p24">
            <a:extLst>
              <a:ext uri="{FF2B5EF4-FFF2-40B4-BE49-F238E27FC236}">
                <a16:creationId xmlns:a16="http://schemas.microsoft.com/office/drawing/2014/main" id="{DA240201-AA0D-14F3-C5A4-6AF9E440AE6B}"/>
              </a:ext>
            </a:extLst>
          </p:cNvPr>
          <p:cNvSpPr txBox="1"/>
          <p:nvPr/>
        </p:nvSpPr>
        <p:spPr>
          <a:xfrm>
            <a:off x="538015"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a:latin typeface="Lato"/>
                <a:ea typeface="Lato"/>
                <a:cs typeface="Lato"/>
                <a:sym typeface="Lato"/>
              </a:rPr>
              <a:t>Skill D</a:t>
            </a:r>
            <a:endParaRPr sz="700" b="1">
              <a:solidFill>
                <a:srgbClr val="000000"/>
              </a:solidFill>
              <a:latin typeface="Lato"/>
              <a:ea typeface="Lato"/>
              <a:cs typeface="Lato"/>
              <a:sym typeface="Lato"/>
            </a:endParaRPr>
          </a:p>
        </p:txBody>
      </p:sp>
      <p:sp>
        <p:nvSpPr>
          <p:cNvPr id="27" name="Google Shape;191;p24">
            <a:extLst>
              <a:ext uri="{FF2B5EF4-FFF2-40B4-BE49-F238E27FC236}">
                <a16:creationId xmlns:a16="http://schemas.microsoft.com/office/drawing/2014/main" id="{CF29ACD0-CFF5-2ADD-99BF-756E9A3336F6}"/>
              </a:ext>
            </a:extLst>
          </p:cNvPr>
          <p:cNvSpPr txBox="1"/>
          <p:nvPr/>
        </p:nvSpPr>
        <p:spPr>
          <a:xfrm>
            <a:off x="3272490" y="4026524"/>
            <a:ext cx="667200" cy="236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700" dirty="0">
                <a:latin typeface="Lato"/>
                <a:ea typeface="Lato"/>
                <a:cs typeface="Lato"/>
                <a:sym typeface="Lato"/>
              </a:rPr>
              <a:t>65%</a:t>
            </a:r>
            <a:endParaRPr sz="700" b="1" dirty="0">
              <a:solidFill>
                <a:srgbClr val="000000"/>
              </a:solidFill>
              <a:latin typeface="Lato"/>
              <a:ea typeface="Lato"/>
              <a:cs typeface="Lato"/>
              <a:sym typeface="Lato"/>
            </a:endParaRPr>
          </a:p>
        </p:txBody>
      </p:sp>
      <p:grpSp>
        <p:nvGrpSpPr>
          <p:cNvPr id="28" name="Google Shape;192;p24">
            <a:extLst>
              <a:ext uri="{FF2B5EF4-FFF2-40B4-BE49-F238E27FC236}">
                <a16:creationId xmlns:a16="http://schemas.microsoft.com/office/drawing/2014/main" id="{E117C6E8-110F-39C7-4AE6-DC66B053B0DD}"/>
              </a:ext>
              <a:ext uri="{C183D7F6-B498-43B3-948B-1728B52AA6E4}">
                <adec:decorative xmlns:adec="http://schemas.microsoft.com/office/drawing/2017/decorative" val="1"/>
              </a:ext>
            </a:extLst>
          </p:cNvPr>
          <p:cNvGrpSpPr/>
          <p:nvPr/>
        </p:nvGrpSpPr>
        <p:grpSpPr>
          <a:xfrm>
            <a:off x="1037916" y="3486851"/>
            <a:ext cx="2234577" cy="82200"/>
            <a:chOff x="1690385" y="3350900"/>
            <a:chExt cx="1823400" cy="82200"/>
          </a:xfrm>
        </p:grpSpPr>
        <p:sp>
          <p:nvSpPr>
            <p:cNvPr id="29" name="Google Shape;193;p24">
              <a:extLst>
                <a:ext uri="{FF2B5EF4-FFF2-40B4-BE49-F238E27FC236}">
                  <a16:creationId xmlns:a16="http://schemas.microsoft.com/office/drawing/2014/main" id="{5CC06522-BB97-0DCE-5AF0-9105E8654CF6}"/>
                </a:ext>
              </a:extLst>
            </p:cNvPr>
            <p:cNvSpPr/>
            <p:nvPr/>
          </p:nvSpPr>
          <p:spPr>
            <a:xfrm>
              <a:off x="1690385" y="335090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94;p24">
              <a:extLst>
                <a:ext uri="{FF2B5EF4-FFF2-40B4-BE49-F238E27FC236}">
                  <a16:creationId xmlns:a16="http://schemas.microsoft.com/office/drawing/2014/main" id="{5536BE67-A7B5-015A-F786-40223589E138}"/>
                </a:ext>
              </a:extLst>
            </p:cNvPr>
            <p:cNvSpPr/>
            <p:nvPr/>
          </p:nvSpPr>
          <p:spPr>
            <a:xfrm>
              <a:off x="1690385" y="3350900"/>
              <a:ext cx="17208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1" name="Google Shape;195;p24">
            <a:extLst>
              <a:ext uri="{FF2B5EF4-FFF2-40B4-BE49-F238E27FC236}">
                <a16:creationId xmlns:a16="http://schemas.microsoft.com/office/drawing/2014/main" id="{778C7CB9-B214-95C4-0D4E-B2F3D1D7EF9D}"/>
              </a:ext>
              <a:ext uri="{C183D7F6-B498-43B3-948B-1728B52AA6E4}">
                <adec:decorative xmlns:adec="http://schemas.microsoft.com/office/drawing/2017/decorative" val="1"/>
              </a:ext>
            </a:extLst>
          </p:cNvPr>
          <p:cNvGrpSpPr/>
          <p:nvPr/>
        </p:nvGrpSpPr>
        <p:grpSpPr>
          <a:xfrm>
            <a:off x="1037898" y="3708501"/>
            <a:ext cx="2234595" cy="82200"/>
            <a:chOff x="1690370" y="3572550"/>
            <a:chExt cx="1823415" cy="82200"/>
          </a:xfrm>
        </p:grpSpPr>
        <p:sp>
          <p:nvSpPr>
            <p:cNvPr id="32" name="Google Shape;196;p24">
              <a:extLst>
                <a:ext uri="{FF2B5EF4-FFF2-40B4-BE49-F238E27FC236}">
                  <a16:creationId xmlns:a16="http://schemas.microsoft.com/office/drawing/2014/main" id="{F0F32407-8A8A-636B-8242-6E64F75C498E}"/>
                </a:ext>
              </a:extLst>
            </p:cNvPr>
            <p:cNvSpPr/>
            <p:nvPr/>
          </p:nvSpPr>
          <p:spPr>
            <a:xfrm>
              <a:off x="1690385" y="3572550"/>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7;p24">
              <a:extLst>
                <a:ext uri="{FF2B5EF4-FFF2-40B4-BE49-F238E27FC236}">
                  <a16:creationId xmlns:a16="http://schemas.microsoft.com/office/drawing/2014/main" id="{4A07BC2C-FF4F-060A-9FD6-746FEC76A42D}"/>
                </a:ext>
              </a:extLst>
            </p:cNvPr>
            <p:cNvSpPr/>
            <p:nvPr/>
          </p:nvSpPr>
          <p:spPr>
            <a:xfrm>
              <a:off x="1690370" y="3572550"/>
              <a:ext cx="1494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 name="Google Shape;198;p24">
            <a:extLst>
              <a:ext uri="{FF2B5EF4-FFF2-40B4-BE49-F238E27FC236}">
                <a16:creationId xmlns:a16="http://schemas.microsoft.com/office/drawing/2014/main" id="{AA61046E-727E-8060-5EC7-81CCD973386D}"/>
              </a:ext>
              <a:ext uri="{C183D7F6-B498-43B3-948B-1728B52AA6E4}">
                <adec:decorative xmlns:adec="http://schemas.microsoft.com/office/drawing/2017/decorative" val="1"/>
              </a:ext>
            </a:extLst>
          </p:cNvPr>
          <p:cNvGrpSpPr/>
          <p:nvPr/>
        </p:nvGrpSpPr>
        <p:grpSpPr>
          <a:xfrm>
            <a:off x="1037914" y="3903001"/>
            <a:ext cx="2234579" cy="82206"/>
            <a:chOff x="1690383" y="3767050"/>
            <a:chExt cx="1823402" cy="82206"/>
          </a:xfrm>
        </p:grpSpPr>
        <p:sp>
          <p:nvSpPr>
            <p:cNvPr id="35" name="Google Shape;199;p24">
              <a:extLst>
                <a:ext uri="{FF2B5EF4-FFF2-40B4-BE49-F238E27FC236}">
                  <a16:creationId xmlns:a16="http://schemas.microsoft.com/office/drawing/2014/main" id="{B63A6CF4-F446-940D-1897-CCD47982CCB0}"/>
                </a:ext>
              </a:extLst>
            </p:cNvPr>
            <p:cNvSpPr/>
            <p:nvPr/>
          </p:nvSpPr>
          <p:spPr>
            <a:xfrm>
              <a:off x="1690385" y="3767056"/>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00;p24">
              <a:extLst>
                <a:ext uri="{FF2B5EF4-FFF2-40B4-BE49-F238E27FC236}">
                  <a16:creationId xmlns:a16="http://schemas.microsoft.com/office/drawing/2014/main" id="{D3C02DB2-4383-F4FC-A743-BDAA854CB7DB}"/>
                </a:ext>
              </a:extLst>
            </p:cNvPr>
            <p:cNvSpPr/>
            <p:nvPr/>
          </p:nvSpPr>
          <p:spPr>
            <a:xfrm>
              <a:off x="1690383" y="3767050"/>
              <a:ext cx="14013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201;p24">
            <a:extLst>
              <a:ext uri="{FF2B5EF4-FFF2-40B4-BE49-F238E27FC236}">
                <a16:creationId xmlns:a16="http://schemas.microsoft.com/office/drawing/2014/main" id="{4AD78CD8-2090-9E58-804A-40AEF89A6628}"/>
              </a:ext>
              <a:ext uri="{C183D7F6-B498-43B3-948B-1728B52AA6E4}">
                <adec:decorative xmlns:adec="http://schemas.microsoft.com/office/drawing/2017/decorative" val="1"/>
              </a:ext>
            </a:extLst>
          </p:cNvPr>
          <p:cNvGrpSpPr/>
          <p:nvPr/>
        </p:nvGrpSpPr>
        <p:grpSpPr>
          <a:xfrm>
            <a:off x="1037916" y="4117876"/>
            <a:ext cx="2234577" cy="82200"/>
            <a:chOff x="1690385" y="3981925"/>
            <a:chExt cx="1823400" cy="82200"/>
          </a:xfrm>
        </p:grpSpPr>
        <p:sp>
          <p:nvSpPr>
            <p:cNvPr id="38" name="Google Shape;202;p24">
              <a:extLst>
                <a:ext uri="{FF2B5EF4-FFF2-40B4-BE49-F238E27FC236}">
                  <a16:creationId xmlns:a16="http://schemas.microsoft.com/office/drawing/2014/main" id="{B287CA9B-2A05-880A-DBBF-EDD06CFC06B5}"/>
                </a:ext>
              </a:extLst>
            </p:cNvPr>
            <p:cNvSpPr/>
            <p:nvPr/>
          </p:nvSpPr>
          <p:spPr>
            <a:xfrm>
              <a:off x="1690385" y="3981925"/>
              <a:ext cx="1823400" cy="82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4">
              <a:extLst>
                <a:ext uri="{FF2B5EF4-FFF2-40B4-BE49-F238E27FC236}">
                  <a16:creationId xmlns:a16="http://schemas.microsoft.com/office/drawing/2014/main" id="{EDCBF4B2-EE3C-7217-DDCC-8ADB35C3ED1F}"/>
                </a:ext>
              </a:extLst>
            </p:cNvPr>
            <p:cNvSpPr/>
            <p:nvPr/>
          </p:nvSpPr>
          <p:spPr>
            <a:xfrm>
              <a:off x="1690389" y="3981925"/>
              <a:ext cx="1041900" cy="82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Google Shape;167;p23">
            <a:extLst>
              <a:ext uri="{FF2B5EF4-FFF2-40B4-BE49-F238E27FC236}">
                <a16:creationId xmlns:a16="http://schemas.microsoft.com/office/drawing/2014/main" id="{675A0D39-1F95-B70E-AF75-CEFC00CF59EF}"/>
              </a:ext>
            </a:extLst>
          </p:cNvPr>
          <p:cNvSpPr txBox="1">
            <a:spLocks/>
          </p:cNvSpPr>
          <p:nvPr/>
        </p:nvSpPr>
        <p:spPr>
          <a:xfrm>
            <a:off x="538015" y="2292821"/>
            <a:ext cx="3459236" cy="86806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4000"/>
              </a:lnSpc>
              <a:spcAft>
                <a:spcPts val="1600"/>
              </a:spcAft>
            </a:pPr>
            <a:r>
              <a:rPr lang="en-GB" sz="1050" dirty="0">
                <a:solidFill>
                  <a:schemeClr val="accent1"/>
                </a:solidFill>
                <a:latin typeface="BentonSans Book" panose="02000503000000020004" pitchFamily="2" charset="77"/>
              </a:rPr>
              <a:t>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sed</a:t>
            </a:r>
            <a:r>
              <a:rPr lang="en-GB" sz="1050" dirty="0">
                <a:solidFill>
                  <a:schemeClr val="accent1"/>
                </a:solidFill>
                <a:latin typeface="BentonSans Book" panose="02000503000000020004" pitchFamily="2" charset="77"/>
              </a:rPr>
              <a:t> do </a:t>
            </a:r>
            <a:r>
              <a:rPr lang="en-GB" sz="1050" dirty="0" err="1">
                <a:solidFill>
                  <a:schemeClr val="accent1"/>
                </a:solidFill>
                <a:latin typeface="BentonSans Book" panose="02000503000000020004" pitchFamily="2" charset="77"/>
              </a:rPr>
              <a:t>eiusmod</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tempor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incididunt</a:t>
            </a:r>
            <a:r>
              <a:rPr lang="en-GB" sz="1050" dirty="0">
                <a:solidFill>
                  <a:schemeClr val="accent1"/>
                </a:solidFill>
                <a:latin typeface="BentonSans Book" panose="02000503000000020004" pitchFamily="2" charset="77"/>
              </a:rPr>
              <a:t> labore dolore magna </a:t>
            </a:r>
            <a:r>
              <a:rPr lang="en-GB" sz="1050" dirty="0" err="1">
                <a:solidFill>
                  <a:schemeClr val="accent1"/>
                </a:solidFill>
                <a:latin typeface="BentonSans Book" panose="02000503000000020004" pitchFamily="2" charset="77"/>
              </a:rPr>
              <a:t>aliqua</a:t>
            </a:r>
            <a:r>
              <a:rPr lang="en-GB" sz="1050" dirty="0">
                <a:solidFill>
                  <a:schemeClr val="accent1"/>
                </a:solidFill>
                <a:latin typeface="BentonSans Book" panose="02000503000000020004" pitchFamily="2" charset="77"/>
              </a:rPr>
              <a:t>. Lorem ipsum </a:t>
            </a:r>
            <a:r>
              <a:rPr lang="en-GB" sz="1050" dirty="0" err="1">
                <a:solidFill>
                  <a:schemeClr val="accent1"/>
                </a:solidFill>
                <a:latin typeface="BentonSans Book" panose="02000503000000020004" pitchFamily="2" charset="77"/>
              </a:rPr>
              <a:t>dolor</a:t>
            </a:r>
            <a:r>
              <a:rPr lang="en-GB" sz="1050" dirty="0">
                <a:solidFill>
                  <a:schemeClr val="accent1"/>
                </a:solidFill>
                <a:latin typeface="BentonSans Book" panose="02000503000000020004" pitchFamily="2" charset="77"/>
              </a:rPr>
              <a:t> sit </a:t>
            </a:r>
            <a:r>
              <a:rPr lang="en-GB" sz="1050" dirty="0" err="1">
                <a:solidFill>
                  <a:schemeClr val="accent1"/>
                </a:solidFill>
                <a:latin typeface="BentonSans Book" panose="02000503000000020004" pitchFamily="2" charset="77"/>
              </a:rPr>
              <a:t>amet</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consectetur</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adipiscing</a:t>
            </a:r>
            <a:r>
              <a:rPr lang="en-GB" sz="1050" dirty="0">
                <a:solidFill>
                  <a:schemeClr val="accent1"/>
                </a:solidFill>
                <a:latin typeface="BentonSans Book" panose="02000503000000020004" pitchFamily="2" charset="77"/>
              </a:rPr>
              <a:t> </a:t>
            </a:r>
            <a:r>
              <a:rPr lang="en-GB" sz="1050" dirty="0" err="1">
                <a:solidFill>
                  <a:schemeClr val="accent1"/>
                </a:solidFill>
                <a:latin typeface="BentonSans Book" panose="02000503000000020004" pitchFamily="2" charset="77"/>
              </a:rPr>
              <a:t>elit</a:t>
            </a:r>
            <a:r>
              <a:rPr lang="en-GB" sz="1050" dirty="0">
                <a:solidFill>
                  <a:schemeClr val="accent1"/>
                </a:solidFill>
                <a:latin typeface="BentonSans Book" panose="02000503000000020004" pitchFamily="2" charset="77"/>
              </a:rPr>
              <a:t>.</a:t>
            </a:r>
          </a:p>
        </p:txBody>
      </p:sp>
      <p:sp>
        <p:nvSpPr>
          <p:cNvPr id="6" name="Google Shape;19;p3">
            <a:extLst>
              <a:ext uri="{FF2B5EF4-FFF2-40B4-BE49-F238E27FC236}">
                <a16:creationId xmlns:a16="http://schemas.microsoft.com/office/drawing/2014/main" id="{B59BF0A3-74FD-92F5-0B56-129142D95831}"/>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Tree>
    <p:extLst>
      <p:ext uri="{BB962C8B-B14F-4D97-AF65-F5344CB8AC3E}">
        <p14:creationId xmlns:p14="http://schemas.microsoft.com/office/powerpoint/2010/main" val="2380909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59;p22">
            <a:extLst>
              <a:ext uri="{FF2B5EF4-FFF2-40B4-BE49-F238E27FC236}">
                <a16:creationId xmlns:a16="http://schemas.microsoft.com/office/drawing/2014/main" id="{20E7316B-5730-ACEA-17D5-81ECCA2922D9}"/>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Create a timeline</a:t>
            </a:r>
          </a:p>
        </p:txBody>
      </p:sp>
      <p:sp>
        <p:nvSpPr>
          <p:cNvPr id="4" name="Google Shape;273;p28">
            <a:extLst>
              <a:ext uri="{FF2B5EF4-FFF2-40B4-BE49-F238E27FC236}">
                <a16:creationId xmlns:a16="http://schemas.microsoft.com/office/drawing/2014/main" id="{96D47BDC-B704-58DF-FD49-6EE4CA8A2484}"/>
              </a:ext>
            </a:extLst>
          </p:cNvPr>
          <p:cNvSpPr txBox="1"/>
          <p:nvPr/>
        </p:nvSpPr>
        <p:spPr>
          <a:xfrm>
            <a:off x="205675" y="3214061"/>
            <a:ext cx="8712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b="1" dirty="0">
                <a:latin typeface="BentonSans Regular" panose="02000503000000020004" pitchFamily="2" charset="77"/>
                <a:ea typeface="Lato"/>
                <a:cs typeface="Lato"/>
                <a:sym typeface="Lato"/>
              </a:rPr>
              <a:t>20XX</a:t>
            </a:r>
            <a:endParaRPr b="1" dirty="0">
              <a:latin typeface="BentonSans Regular" panose="02000503000000020004" pitchFamily="2" charset="77"/>
              <a:ea typeface="Lato"/>
              <a:cs typeface="Lato"/>
              <a:sym typeface="Lato"/>
            </a:endParaRPr>
          </a:p>
        </p:txBody>
      </p:sp>
      <p:sp>
        <p:nvSpPr>
          <p:cNvPr id="5" name="Google Shape;274;p28">
            <a:extLst>
              <a:ext uri="{FF2B5EF4-FFF2-40B4-BE49-F238E27FC236}">
                <a16:creationId xmlns:a16="http://schemas.microsoft.com/office/drawing/2014/main" id="{898A98AA-7986-B5F3-7970-85AE07A2C17F}"/>
              </a:ext>
            </a:extLst>
          </p:cNvPr>
          <p:cNvSpPr txBox="1">
            <a:spLocks/>
          </p:cNvSpPr>
          <p:nvPr/>
        </p:nvSpPr>
        <p:spPr>
          <a:xfrm>
            <a:off x="548672" y="2030395"/>
            <a:ext cx="2214900" cy="231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800" b="1" spc="100" dirty="0">
                <a:latin typeface="BentonSans Regular" panose="02000503000000020004" pitchFamily="2" charset="77"/>
              </a:rPr>
              <a:t>Lorem ipsum </a:t>
            </a:r>
            <a:r>
              <a:rPr lang="en-GB" sz="800" b="1" spc="100" dirty="0" err="1">
                <a:latin typeface="BentonSans Regular" panose="02000503000000020004" pitchFamily="2" charset="77"/>
              </a:rPr>
              <a:t>dolor</a:t>
            </a:r>
            <a:r>
              <a:rPr lang="en-GB" sz="800" b="1" spc="100" dirty="0">
                <a:latin typeface="BentonSans Regular" panose="02000503000000020004" pitchFamily="2" charset="77"/>
              </a:rPr>
              <a:t> sit</a:t>
            </a:r>
          </a:p>
        </p:txBody>
      </p:sp>
      <p:sp>
        <p:nvSpPr>
          <p:cNvPr id="6" name="Google Shape;275;p28">
            <a:extLst>
              <a:ext uri="{FF2B5EF4-FFF2-40B4-BE49-F238E27FC236}">
                <a16:creationId xmlns:a16="http://schemas.microsoft.com/office/drawing/2014/main" id="{562FF70B-D606-61E6-6AAC-002AE1FBF52E}"/>
              </a:ext>
            </a:extLst>
          </p:cNvPr>
          <p:cNvSpPr txBox="1">
            <a:spLocks/>
          </p:cNvSpPr>
          <p:nvPr/>
        </p:nvSpPr>
        <p:spPr>
          <a:xfrm>
            <a:off x="548672" y="2218985"/>
            <a:ext cx="2214900" cy="550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lnSpc>
                <a:spcPct val="100000"/>
              </a:lnSpc>
              <a:spcAft>
                <a:spcPts val="1600"/>
              </a:spcAft>
              <a:buFont typeface="Source Sans Pro"/>
              <a:buNone/>
            </a:pPr>
            <a:r>
              <a:rPr lang="en-GB" sz="700" dirty="0">
                <a:latin typeface="BentonSans Book" panose="02000503000000020004" pitchFamily="2" charset="77"/>
              </a:rPr>
              <a:t>Lorem ipsum </a:t>
            </a:r>
            <a:r>
              <a:rPr lang="en-GB" sz="700" dirty="0" err="1">
                <a:latin typeface="BentonSans Book" panose="02000503000000020004" pitchFamily="2" charset="77"/>
              </a:rPr>
              <a:t>dolor</a:t>
            </a:r>
            <a:r>
              <a:rPr lang="en-GB" sz="700" dirty="0">
                <a:latin typeface="BentonSans Book" panose="02000503000000020004" pitchFamily="2" charset="77"/>
              </a:rPr>
              <a:t> sit </a:t>
            </a:r>
            <a:r>
              <a:rPr lang="en-GB" sz="700" dirty="0" err="1">
                <a:latin typeface="BentonSans Book" panose="02000503000000020004" pitchFamily="2" charset="77"/>
              </a:rPr>
              <a:t>amet</a:t>
            </a:r>
            <a:r>
              <a:rPr lang="en-GB" sz="700" dirty="0">
                <a:latin typeface="BentonSans Book" panose="02000503000000020004" pitchFamily="2" charset="77"/>
              </a:rPr>
              <a:t>, </a:t>
            </a:r>
            <a:r>
              <a:rPr lang="en-GB" sz="700" dirty="0" err="1">
                <a:latin typeface="BentonSans Book" panose="02000503000000020004" pitchFamily="2" charset="77"/>
              </a:rPr>
              <a:t>consectetur</a:t>
            </a:r>
            <a:r>
              <a:rPr lang="en-GB" sz="700" dirty="0">
                <a:latin typeface="BentonSans Book" panose="02000503000000020004" pitchFamily="2" charset="77"/>
              </a:rPr>
              <a:t> </a:t>
            </a:r>
            <a:r>
              <a:rPr lang="en-GB" sz="700" dirty="0" err="1">
                <a:latin typeface="BentonSans Book" panose="02000503000000020004" pitchFamily="2" charset="77"/>
              </a:rPr>
              <a:t>adipiscing</a:t>
            </a:r>
            <a:r>
              <a:rPr lang="en-GB" sz="700" dirty="0">
                <a:latin typeface="BentonSans Book" panose="02000503000000020004" pitchFamily="2" charset="77"/>
              </a:rPr>
              <a:t> </a:t>
            </a:r>
            <a:r>
              <a:rPr lang="en-GB" sz="700" dirty="0" err="1">
                <a:latin typeface="BentonSans Book" panose="02000503000000020004" pitchFamily="2" charset="77"/>
              </a:rPr>
              <a:t>elit</a:t>
            </a:r>
            <a:r>
              <a:rPr lang="en-GB" sz="700" dirty="0">
                <a:latin typeface="BentonSans Book" panose="02000503000000020004" pitchFamily="2" charset="77"/>
              </a:rPr>
              <a:t>, </a:t>
            </a:r>
            <a:r>
              <a:rPr lang="en-GB" sz="700" dirty="0" err="1">
                <a:latin typeface="BentonSans Book" panose="02000503000000020004" pitchFamily="2" charset="77"/>
              </a:rPr>
              <a:t>sed</a:t>
            </a:r>
            <a:r>
              <a:rPr lang="en-GB" sz="700" dirty="0">
                <a:latin typeface="BentonSans Book" panose="02000503000000020004" pitchFamily="2" charset="77"/>
              </a:rPr>
              <a:t> do </a:t>
            </a:r>
            <a:r>
              <a:rPr lang="en-GB" sz="700" dirty="0" err="1">
                <a:latin typeface="BentonSans Book" panose="02000503000000020004" pitchFamily="2" charset="77"/>
              </a:rPr>
              <a:t>eiusmod</a:t>
            </a:r>
            <a:r>
              <a:rPr lang="en-GB" sz="700" dirty="0">
                <a:latin typeface="BentonSans Book" panose="02000503000000020004" pitchFamily="2" charset="77"/>
              </a:rPr>
              <a:t> </a:t>
            </a:r>
            <a:r>
              <a:rPr lang="en-GB" sz="700" dirty="0" err="1">
                <a:latin typeface="BentonSans Book" panose="02000503000000020004" pitchFamily="2" charset="77"/>
              </a:rPr>
              <a:t>tempor</a:t>
            </a:r>
            <a:r>
              <a:rPr lang="en-GB" sz="700" dirty="0">
                <a:latin typeface="BentonSans Book" panose="02000503000000020004" pitchFamily="2" charset="77"/>
              </a:rPr>
              <a:t> </a:t>
            </a:r>
            <a:r>
              <a:rPr lang="en-GB" sz="700" dirty="0" err="1">
                <a:latin typeface="BentonSans Book" panose="02000503000000020004" pitchFamily="2" charset="77"/>
              </a:rPr>
              <a:t>incididunt</a:t>
            </a:r>
            <a:r>
              <a:rPr lang="en-GB" sz="700" dirty="0">
                <a:latin typeface="BentonSans Book" panose="02000503000000020004" pitchFamily="2" charset="77"/>
              </a:rPr>
              <a:t> labore dolore magna </a:t>
            </a:r>
            <a:r>
              <a:rPr lang="en-GB" sz="700" dirty="0" err="1">
                <a:latin typeface="BentonSans Book" panose="02000503000000020004" pitchFamily="2" charset="77"/>
              </a:rPr>
              <a:t>aliqua</a:t>
            </a:r>
            <a:r>
              <a:rPr lang="en-GB" sz="700" dirty="0">
                <a:latin typeface="BentonSans Book" panose="02000503000000020004" pitchFamily="2" charset="77"/>
              </a:rPr>
              <a:t> </a:t>
            </a:r>
            <a:r>
              <a:rPr lang="en-GB" sz="700" dirty="0" err="1">
                <a:latin typeface="BentonSans Book" panose="02000503000000020004" pitchFamily="2" charset="77"/>
              </a:rPr>
              <a:t>dolor</a:t>
            </a:r>
            <a:r>
              <a:rPr lang="en-GB" sz="700" dirty="0">
                <a:latin typeface="BentonSans Book" panose="02000503000000020004" pitchFamily="2" charset="77"/>
              </a:rPr>
              <a:t> sit </a:t>
            </a:r>
            <a:r>
              <a:rPr lang="en-GB" sz="700" dirty="0" err="1">
                <a:latin typeface="BentonSans Book" panose="02000503000000020004" pitchFamily="2" charset="77"/>
              </a:rPr>
              <a:t>amet</a:t>
            </a:r>
            <a:r>
              <a:rPr lang="en-GB" sz="700" dirty="0">
                <a:latin typeface="BentonSans Book" panose="02000503000000020004" pitchFamily="2" charset="77"/>
              </a:rPr>
              <a:t>, </a:t>
            </a:r>
            <a:r>
              <a:rPr lang="en-GB" sz="700" dirty="0" err="1">
                <a:latin typeface="BentonSans Book" panose="02000503000000020004" pitchFamily="2" charset="77"/>
              </a:rPr>
              <a:t>consectetur</a:t>
            </a:r>
            <a:r>
              <a:rPr lang="en-GB" sz="700" dirty="0">
                <a:latin typeface="BentonSans Book" panose="02000503000000020004" pitchFamily="2" charset="77"/>
              </a:rPr>
              <a:t> </a:t>
            </a:r>
            <a:r>
              <a:rPr lang="en-GB" sz="700" dirty="0" err="1">
                <a:latin typeface="BentonSans Book" panose="02000503000000020004" pitchFamily="2" charset="77"/>
              </a:rPr>
              <a:t>adipiscing</a:t>
            </a:r>
            <a:r>
              <a:rPr lang="en-GB" sz="700" dirty="0">
                <a:latin typeface="BentonSans Book" panose="02000503000000020004" pitchFamily="2" charset="77"/>
              </a:rPr>
              <a:t>.</a:t>
            </a:r>
          </a:p>
        </p:txBody>
      </p:sp>
      <p:sp>
        <p:nvSpPr>
          <p:cNvPr id="7" name="Google Shape;276;p28">
            <a:extLst>
              <a:ext uri="{FF2B5EF4-FFF2-40B4-BE49-F238E27FC236}">
                <a16:creationId xmlns:a16="http://schemas.microsoft.com/office/drawing/2014/main" id="{4D7043D4-FE6D-1C72-337A-61BCA070B2CA}"/>
              </a:ext>
            </a:extLst>
          </p:cNvPr>
          <p:cNvSpPr txBox="1"/>
          <p:nvPr/>
        </p:nvSpPr>
        <p:spPr>
          <a:xfrm>
            <a:off x="1807984" y="2708995"/>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b="1" dirty="0">
                <a:latin typeface="BentonSans Regular" panose="02000503000000020004" pitchFamily="2" charset="77"/>
                <a:ea typeface="Lato"/>
                <a:cs typeface="Lato"/>
                <a:sym typeface="Lato"/>
              </a:rPr>
              <a:t>20XX</a:t>
            </a:r>
            <a:endParaRPr b="1" dirty="0">
              <a:latin typeface="BentonSans Regular" panose="02000503000000020004" pitchFamily="2" charset="77"/>
              <a:ea typeface="Lato"/>
              <a:cs typeface="Lato"/>
              <a:sym typeface="Lato"/>
            </a:endParaRPr>
          </a:p>
        </p:txBody>
      </p:sp>
      <p:sp>
        <p:nvSpPr>
          <p:cNvPr id="10" name="Google Shape;278;p28">
            <a:extLst>
              <a:ext uri="{FF2B5EF4-FFF2-40B4-BE49-F238E27FC236}">
                <a16:creationId xmlns:a16="http://schemas.microsoft.com/office/drawing/2014/main" id="{17CCC261-3165-FF6F-7A8D-20D98108E844}"/>
              </a:ext>
            </a:extLst>
          </p:cNvPr>
          <p:cNvSpPr txBox="1">
            <a:spLocks/>
          </p:cNvSpPr>
          <p:nvPr/>
        </p:nvSpPr>
        <p:spPr>
          <a:xfrm>
            <a:off x="1976041" y="3786302"/>
            <a:ext cx="2214900" cy="550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lnSpc>
                <a:spcPct val="100000"/>
              </a:lnSpc>
              <a:spcAft>
                <a:spcPts val="1600"/>
              </a:spcAft>
              <a:buFont typeface="Source Sans Pro"/>
              <a:buNone/>
            </a:pPr>
            <a:r>
              <a:rPr lang="en-GB" sz="700" dirty="0">
                <a:latin typeface="BentonSans Book" panose="02000503000000020004" pitchFamily="2" charset="77"/>
              </a:rPr>
              <a:t>Lorem ipsum </a:t>
            </a:r>
            <a:r>
              <a:rPr lang="en-GB" sz="700" dirty="0" err="1">
                <a:latin typeface="BentonSans Book" panose="02000503000000020004" pitchFamily="2" charset="77"/>
              </a:rPr>
              <a:t>dolor</a:t>
            </a:r>
            <a:r>
              <a:rPr lang="en-GB" sz="700" dirty="0">
                <a:latin typeface="BentonSans Book" panose="02000503000000020004" pitchFamily="2" charset="77"/>
              </a:rPr>
              <a:t> sit </a:t>
            </a:r>
            <a:r>
              <a:rPr lang="en-GB" sz="700" dirty="0" err="1">
                <a:latin typeface="BentonSans Book" panose="02000503000000020004" pitchFamily="2" charset="77"/>
              </a:rPr>
              <a:t>amet</a:t>
            </a:r>
            <a:r>
              <a:rPr lang="en-GB" sz="700" dirty="0">
                <a:latin typeface="BentonSans Book" panose="02000503000000020004" pitchFamily="2" charset="77"/>
              </a:rPr>
              <a:t>, </a:t>
            </a:r>
            <a:r>
              <a:rPr lang="en-GB" sz="700" dirty="0" err="1">
                <a:latin typeface="BentonSans Book" panose="02000503000000020004" pitchFamily="2" charset="77"/>
              </a:rPr>
              <a:t>consectetur</a:t>
            </a:r>
            <a:r>
              <a:rPr lang="en-GB" sz="700" dirty="0">
                <a:latin typeface="BentonSans Book" panose="02000503000000020004" pitchFamily="2" charset="77"/>
              </a:rPr>
              <a:t> </a:t>
            </a:r>
            <a:r>
              <a:rPr lang="en-GB" sz="700" dirty="0" err="1">
                <a:latin typeface="BentonSans Book" panose="02000503000000020004" pitchFamily="2" charset="77"/>
              </a:rPr>
              <a:t>adipiscing</a:t>
            </a:r>
            <a:r>
              <a:rPr lang="en-GB" sz="700" dirty="0">
                <a:latin typeface="BentonSans Book" panose="02000503000000020004" pitchFamily="2" charset="77"/>
              </a:rPr>
              <a:t> </a:t>
            </a:r>
            <a:r>
              <a:rPr lang="en-GB" sz="700" dirty="0" err="1">
                <a:latin typeface="BentonSans Book" panose="02000503000000020004" pitchFamily="2" charset="77"/>
              </a:rPr>
              <a:t>elit</a:t>
            </a:r>
            <a:r>
              <a:rPr lang="en-GB" sz="700" dirty="0">
                <a:latin typeface="BentonSans Book" panose="02000503000000020004" pitchFamily="2" charset="77"/>
              </a:rPr>
              <a:t>, </a:t>
            </a:r>
            <a:r>
              <a:rPr lang="en-GB" sz="700" dirty="0" err="1">
                <a:latin typeface="BentonSans Book" panose="02000503000000020004" pitchFamily="2" charset="77"/>
              </a:rPr>
              <a:t>sed</a:t>
            </a:r>
            <a:r>
              <a:rPr lang="en-GB" sz="700" dirty="0">
                <a:latin typeface="BentonSans Book" panose="02000503000000020004" pitchFamily="2" charset="77"/>
              </a:rPr>
              <a:t> do </a:t>
            </a:r>
            <a:r>
              <a:rPr lang="en-GB" sz="700" dirty="0" err="1">
                <a:latin typeface="BentonSans Book" panose="02000503000000020004" pitchFamily="2" charset="77"/>
              </a:rPr>
              <a:t>eiusmod</a:t>
            </a:r>
            <a:r>
              <a:rPr lang="en-GB" sz="700" dirty="0">
                <a:latin typeface="BentonSans Book" panose="02000503000000020004" pitchFamily="2" charset="77"/>
              </a:rPr>
              <a:t> </a:t>
            </a:r>
            <a:r>
              <a:rPr lang="en-GB" sz="700" dirty="0" err="1">
                <a:latin typeface="BentonSans Book" panose="02000503000000020004" pitchFamily="2" charset="77"/>
              </a:rPr>
              <a:t>tempor</a:t>
            </a:r>
            <a:r>
              <a:rPr lang="en-GB" sz="700" dirty="0">
                <a:latin typeface="BentonSans Book" panose="02000503000000020004" pitchFamily="2" charset="77"/>
              </a:rPr>
              <a:t> </a:t>
            </a:r>
            <a:r>
              <a:rPr lang="en-GB" sz="700" dirty="0" err="1">
                <a:latin typeface="BentonSans Book" panose="02000503000000020004" pitchFamily="2" charset="77"/>
              </a:rPr>
              <a:t>incididunt</a:t>
            </a:r>
            <a:r>
              <a:rPr lang="en-GB" sz="700" dirty="0">
                <a:latin typeface="BentonSans Book" panose="02000503000000020004" pitchFamily="2" charset="77"/>
              </a:rPr>
              <a:t> labore dolore magna </a:t>
            </a:r>
            <a:r>
              <a:rPr lang="en-GB" sz="700" dirty="0" err="1">
                <a:latin typeface="BentonSans Book" panose="02000503000000020004" pitchFamily="2" charset="77"/>
              </a:rPr>
              <a:t>aliqua</a:t>
            </a:r>
            <a:r>
              <a:rPr lang="en-GB" sz="700" dirty="0">
                <a:latin typeface="BentonSans Book" panose="02000503000000020004" pitchFamily="2" charset="77"/>
              </a:rPr>
              <a:t> </a:t>
            </a:r>
            <a:r>
              <a:rPr lang="en-GB" sz="700" dirty="0" err="1">
                <a:latin typeface="BentonSans Book" panose="02000503000000020004" pitchFamily="2" charset="77"/>
              </a:rPr>
              <a:t>dolor</a:t>
            </a:r>
            <a:r>
              <a:rPr lang="en-GB" sz="700" dirty="0">
                <a:latin typeface="BentonSans Book" panose="02000503000000020004" pitchFamily="2" charset="77"/>
              </a:rPr>
              <a:t> sit </a:t>
            </a:r>
            <a:r>
              <a:rPr lang="en-GB" sz="700" dirty="0" err="1">
                <a:latin typeface="BentonSans Book" panose="02000503000000020004" pitchFamily="2" charset="77"/>
              </a:rPr>
              <a:t>amet</a:t>
            </a:r>
            <a:r>
              <a:rPr lang="en-GB" sz="700" dirty="0">
                <a:latin typeface="BentonSans Book" panose="02000503000000020004" pitchFamily="2" charset="77"/>
              </a:rPr>
              <a:t>, </a:t>
            </a:r>
            <a:r>
              <a:rPr lang="en-GB" sz="700" dirty="0" err="1">
                <a:latin typeface="BentonSans Book" panose="02000503000000020004" pitchFamily="2" charset="77"/>
              </a:rPr>
              <a:t>consectetur</a:t>
            </a:r>
            <a:r>
              <a:rPr lang="en-GB" sz="700" dirty="0">
                <a:latin typeface="BentonSans Book" panose="02000503000000020004" pitchFamily="2" charset="77"/>
              </a:rPr>
              <a:t> </a:t>
            </a:r>
            <a:r>
              <a:rPr lang="en-GB" sz="700" dirty="0" err="1">
                <a:latin typeface="BentonSans Book" panose="02000503000000020004" pitchFamily="2" charset="77"/>
              </a:rPr>
              <a:t>adipiscing</a:t>
            </a:r>
            <a:r>
              <a:rPr lang="en-GB" sz="700" dirty="0">
                <a:latin typeface="BentonSans Book" panose="02000503000000020004" pitchFamily="2" charset="77"/>
              </a:rPr>
              <a:t>.</a:t>
            </a:r>
          </a:p>
        </p:txBody>
      </p:sp>
      <p:sp>
        <p:nvSpPr>
          <p:cNvPr id="11" name="Google Shape;279;p28">
            <a:extLst>
              <a:ext uri="{FF2B5EF4-FFF2-40B4-BE49-F238E27FC236}">
                <a16:creationId xmlns:a16="http://schemas.microsoft.com/office/drawing/2014/main" id="{C3D32814-AB58-CF73-D3A7-A9F68E8B5158}"/>
              </a:ext>
            </a:extLst>
          </p:cNvPr>
          <p:cNvSpPr txBox="1"/>
          <p:nvPr/>
        </p:nvSpPr>
        <p:spPr>
          <a:xfrm>
            <a:off x="3210673" y="3214061"/>
            <a:ext cx="6927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b="1">
                <a:latin typeface="BentonSans Regular" panose="02000503000000020004" pitchFamily="2" charset="77"/>
                <a:ea typeface="Lato"/>
                <a:cs typeface="Lato"/>
                <a:sym typeface="Lato"/>
              </a:rPr>
              <a:t>20XX</a:t>
            </a:r>
            <a:endParaRPr b="1">
              <a:latin typeface="BentonSans Regular" panose="02000503000000020004" pitchFamily="2" charset="77"/>
              <a:ea typeface="Lato"/>
              <a:cs typeface="Lato"/>
              <a:sym typeface="Lato"/>
            </a:endParaRPr>
          </a:p>
        </p:txBody>
      </p:sp>
      <p:sp>
        <p:nvSpPr>
          <p:cNvPr id="13" name="Google Shape;281;p28">
            <a:extLst>
              <a:ext uri="{FF2B5EF4-FFF2-40B4-BE49-F238E27FC236}">
                <a16:creationId xmlns:a16="http://schemas.microsoft.com/office/drawing/2014/main" id="{916129BF-10C5-80B9-066C-795054F6157D}"/>
              </a:ext>
            </a:extLst>
          </p:cNvPr>
          <p:cNvSpPr txBox="1">
            <a:spLocks/>
          </p:cNvSpPr>
          <p:nvPr/>
        </p:nvSpPr>
        <p:spPr>
          <a:xfrm>
            <a:off x="3427044" y="2218985"/>
            <a:ext cx="2214900" cy="550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lnSpc>
                <a:spcPct val="100000"/>
              </a:lnSpc>
              <a:spcAft>
                <a:spcPts val="1600"/>
              </a:spcAft>
              <a:buFont typeface="Source Sans Pro"/>
              <a:buNone/>
            </a:pPr>
            <a:r>
              <a:rPr lang="en-GB" sz="700">
                <a:latin typeface="BentonSans Book" panose="02000503000000020004" pitchFamily="2" charset="77"/>
              </a:rPr>
              <a:t>Lorem ipsum dolor sit amet, consectetur adipiscing elit, sed do eiusmod tempor incididunt labore dolore magna aliqua dolor sit amet, consectetur adipiscing.</a:t>
            </a:r>
          </a:p>
        </p:txBody>
      </p:sp>
      <p:sp>
        <p:nvSpPr>
          <p:cNvPr id="14" name="Google Shape;282;p28">
            <a:extLst>
              <a:ext uri="{FF2B5EF4-FFF2-40B4-BE49-F238E27FC236}">
                <a16:creationId xmlns:a16="http://schemas.microsoft.com/office/drawing/2014/main" id="{6CCE90F2-BD6D-6622-C926-6E08F124507A}"/>
              </a:ext>
            </a:extLst>
          </p:cNvPr>
          <p:cNvSpPr txBox="1"/>
          <p:nvPr/>
        </p:nvSpPr>
        <p:spPr>
          <a:xfrm>
            <a:off x="4616409" y="2708995"/>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b="1">
                <a:latin typeface="BentonSans Regular" panose="02000503000000020004" pitchFamily="2" charset="77"/>
                <a:ea typeface="Lato"/>
                <a:cs typeface="Lato"/>
                <a:sym typeface="Lato"/>
              </a:rPr>
              <a:t>20XX</a:t>
            </a:r>
            <a:endParaRPr b="1">
              <a:latin typeface="BentonSans Regular" panose="02000503000000020004" pitchFamily="2" charset="77"/>
              <a:ea typeface="Lato"/>
              <a:cs typeface="Lato"/>
              <a:sym typeface="Lato"/>
            </a:endParaRPr>
          </a:p>
        </p:txBody>
      </p:sp>
      <p:sp>
        <p:nvSpPr>
          <p:cNvPr id="18" name="Google Shape;284;p28">
            <a:extLst>
              <a:ext uri="{FF2B5EF4-FFF2-40B4-BE49-F238E27FC236}">
                <a16:creationId xmlns:a16="http://schemas.microsoft.com/office/drawing/2014/main" id="{88497D30-5EC1-F505-5FCB-DE738F031779}"/>
              </a:ext>
            </a:extLst>
          </p:cNvPr>
          <p:cNvSpPr txBox="1">
            <a:spLocks/>
          </p:cNvSpPr>
          <p:nvPr/>
        </p:nvSpPr>
        <p:spPr>
          <a:xfrm>
            <a:off x="4881263" y="3786302"/>
            <a:ext cx="2214900" cy="550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lnSpc>
                <a:spcPct val="100000"/>
              </a:lnSpc>
              <a:spcAft>
                <a:spcPts val="1600"/>
              </a:spcAft>
              <a:buFont typeface="Source Sans Pro"/>
              <a:buNone/>
            </a:pPr>
            <a:r>
              <a:rPr lang="en-GB" sz="700">
                <a:latin typeface="BentonSans Book" panose="02000503000000020004" pitchFamily="2" charset="77"/>
              </a:rPr>
              <a:t>Lorem ipsum dolor sit amet, consectetur adipiscing elit, sed do eiusmod tempor incididunt labore dolore magna aliqua dolor sit amet, consectetur adipiscing.</a:t>
            </a:r>
          </a:p>
        </p:txBody>
      </p:sp>
      <p:sp>
        <p:nvSpPr>
          <p:cNvPr id="40" name="Google Shape;285;p28">
            <a:extLst>
              <a:ext uri="{FF2B5EF4-FFF2-40B4-BE49-F238E27FC236}">
                <a16:creationId xmlns:a16="http://schemas.microsoft.com/office/drawing/2014/main" id="{0BC5E28F-85C5-8ACD-45BF-83C699FCA982}"/>
              </a:ext>
            </a:extLst>
          </p:cNvPr>
          <p:cNvSpPr txBox="1"/>
          <p:nvPr/>
        </p:nvSpPr>
        <p:spPr>
          <a:xfrm>
            <a:off x="6070273" y="3214061"/>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b="1">
                <a:latin typeface="BentonSans Regular" panose="02000503000000020004" pitchFamily="2" charset="77"/>
                <a:ea typeface="Lato"/>
                <a:cs typeface="Lato"/>
                <a:sym typeface="Lato"/>
              </a:rPr>
              <a:t>20XX</a:t>
            </a:r>
            <a:endParaRPr b="1">
              <a:latin typeface="BentonSans Regular" panose="02000503000000020004" pitchFamily="2" charset="77"/>
              <a:ea typeface="Lato"/>
              <a:cs typeface="Lato"/>
              <a:sym typeface="Lato"/>
            </a:endParaRPr>
          </a:p>
        </p:txBody>
      </p:sp>
      <p:sp>
        <p:nvSpPr>
          <p:cNvPr id="42" name="Google Shape;287;p28">
            <a:extLst>
              <a:ext uri="{FF2B5EF4-FFF2-40B4-BE49-F238E27FC236}">
                <a16:creationId xmlns:a16="http://schemas.microsoft.com/office/drawing/2014/main" id="{B4E2324F-3DCA-95F5-591D-8AF8839E4CB2}"/>
              </a:ext>
            </a:extLst>
          </p:cNvPr>
          <p:cNvSpPr txBox="1">
            <a:spLocks/>
          </p:cNvSpPr>
          <p:nvPr/>
        </p:nvSpPr>
        <p:spPr>
          <a:xfrm>
            <a:off x="6330734" y="2218985"/>
            <a:ext cx="2214900" cy="550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lnSpc>
                <a:spcPct val="100000"/>
              </a:lnSpc>
              <a:spcAft>
                <a:spcPts val="1600"/>
              </a:spcAft>
              <a:buFont typeface="Source Sans Pro"/>
              <a:buNone/>
            </a:pPr>
            <a:r>
              <a:rPr lang="en-GB" sz="700">
                <a:latin typeface="BentonSans Book" panose="02000503000000020004" pitchFamily="2" charset="77"/>
              </a:rPr>
              <a:t>Lorem ipsum dolor sit amet, consectetur adipiscing elit, sed do eiusmod tempor incididunt labore dolore magna aliqua dolor sit amet, consectetur adipiscing.</a:t>
            </a:r>
          </a:p>
        </p:txBody>
      </p:sp>
      <p:pic>
        <p:nvPicPr>
          <p:cNvPr id="43" name="Google Shape;288;p28">
            <a:extLst>
              <a:ext uri="{FF2B5EF4-FFF2-40B4-BE49-F238E27FC236}">
                <a16:creationId xmlns:a16="http://schemas.microsoft.com/office/drawing/2014/main" id="{5B545131-1358-6233-4204-8CA1D97C18BD}"/>
              </a:ext>
              <a:ext uri="{C183D7F6-B498-43B3-948B-1728B52AA6E4}">
                <adec:decorative xmlns:adec="http://schemas.microsoft.com/office/drawing/2017/decorative" val="1"/>
              </a:ext>
            </a:extLst>
          </p:cNvPr>
          <p:cNvPicPr preferRelativeResize="0"/>
          <p:nvPr/>
        </p:nvPicPr>
        <p:blipFill rotWithShape="1">
          <a:blip r:embed="rId2">
            <a:alphaModFix/>
          </a:blip>
          <a:srcRect t="38253" b="60506"/>
          <a:stretch/>
        </p:blipFill>
        <p:spPr>
          <a:xfrm>
            <a:off x="630260" y="3091220"/>
            <a:ext cx="8513740" cy="70416"/>
          </a:xfrm>
          <a:prstGeom prst="rect">
            <a:avLst/>
          </a:prstGeom>
          <a:noFill/>
          <a:ln>
            <a:noFill/>
          </a:ln>
        </p:spPr>
      </p:pic>
      <p:grpSp>
        <p:nvGrpSpPr>
          <p:cNvPr id="44" name="Google Shape;289;p28">
            <a:extLst>
              <a:ext uri="{FF2B5EF4-FFF2-40B4-BE49-F238E27FC236}">
                <a16:creationId xmlns:a16="http://schemas.microsoft.com/office/drawing/2014/main" id="{BF1E9276-C785-B535-B836-1A6082F2F077}"/>
              </a:ext>
              <a:ext uri="{C183D7F6-B498-43B3-948B-1728B52AA6E4}">
                <adec:decorative xmlns:adec="http://schemas.microsoft.com/office/drawing/2017/decorative" val="1"/>
              </a:ext>
            </a:extLst>
          </p:cNvPr>
          <p:cNvGrpSpPr/>
          <p:nvPr/>
        </p:nvGrpSpPr>
        <p:grpSpPr>
          <a:xfrm>
            <a:off x="590710" y="2811810"/>
            <a:ext cx="92400" cy="411825"/>
            <a:chOff x="845575" y="2563700"/>
            <a:chExt cx="92400" cy="411825"/>
          </a:xfrm>
        </p:grpSpPr>
        <p:cxnSp>
          <p:nvCxnSpPr>
            <p:cNvPr id="45" name="Google Shape;290;p28">
              <a:extLst>
                <a:ext uri="{FF2B5EF4-FFF2-40B4-BE49-F238E27FC236}">
                  <a16:creationId xmlns:a16="http://schemas.microsoft.com/office/drawing/2014/main" id="{51A17A7A-C8C4-20B9-6385-ECD336A233A5}"/>
                </a:ext>
              </a:extLst>
            </p:cNvPr>
            <p:cNvCxnSpPr/>
            <p:nvPr/>
          </p:nvCxnSpPr>
          <p:spPr>
            <a:xfrm>
              <a:off x="891775" y="2616125"/>
              <a:ext cx="0" cy="359400"/>
            </a:xfrm>
            <a:prstGeom prst="straightConnector1">
              <a:avLst/>
            </a:prstGeom>
            <a:noFill/>
            <a:ln w="9525" cap="flat" cmpd="sng">
              <a:solidFill>
                <a:srgbClr val="000000"/>
              </a:solidFill>
              <a:prstDash val="solid"/>
              <a:round/>
              <a:headEnd type="none" w="med" len="med"/>
              <a:tailEnd type="none" w="med" len="med"/>
            </a:ln>
          </p:spPr>
        </p:cxnSp>
        <p:sp>
          <p:nvSpPr>
            <p:cNvPr id="46" name="Google Shape;291;p28">
              <a:extLst>
                <a:ext uri="{FF2B5EF4-FFF2-40B4-BE49-F238E27FC236}">
                  <a16:creationId xmlns:a16="http://schemas.microsoft.com/office/drawing/2014/main" id="{FC0E3F3C-29C1-DDF1-5E71-423071C269AB}"/>
                </a:ext>
              </a:extLst>
            </p:cNvPr>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 name="Google Shape;292;p28">
            <a:extLst>
              <a:ext uri="{FF2B5EF4-FFF2-40B4-BE49-F238E27FC236}">
                <a16:creationId xmlns:a16="http://schemas.microsoft.com/office/drawing/2014/main" id="{30DB3CC9-731E-F0E4-62E4-5815D1A8A8A6}"/>
              </a:ext>
              <a:ext uri="{C183D7F6-B498-43B3-948B-1728B52AA6E4}">
                <adec:decorative xmlns:adec="http://schemas.microsoft.com/office/drawing/2017/decorative" val="1"/>
              </a:ext>
            </a:extLst>
          </p:cNvPr>
          <p:cNvGrpSpPr/>
          <p:nvPr/>
        </p:nvGrpSpPr>
        <p:grpSpPr>
          <a:xfrm rot="10800000">
            <a:off x="2041510" y="3091212"/>
            <a:ext cx="92400" cy="411825"/>
            <a:chOff x="2070100" y="2563700"/>
            <a:chExt cx="92400" cy="411825"/>
          </a:xfrm>
        </p:grpSpPr>
        <p:cxnSp>
          <p:nvCxnSpPr>
            <p:cNvPr id="48" name="Google Shape;293;p28">
              <a:extLst>
                <a:ext uri="{FF2B5EF4-FFF2-40B4-BE49-F238E27FC236}">
                  <a16:creationId xmlns:a16="http://schemas.microsoft.com/office/drawing/2014/main" id="{8DE6DACD-3A20-5879-E2A3-C54AA7FEAE68}"/>
                </a:ext>
              </a:extLst>
            </p:cNvPr>
            <p:cNvCxnSpPr/>
            <p:nvPr/>
          </p:nvCxnSpPr>
          <p:spPr>
            <a:xfrm>
              <a:off x="2116300" y="2616125"/>
              <a:ext cx="0" cy="359400"/>
            </a:xfrm>
            <a:prstGeom prst="straightConnector1">
              <a:avLst/>
            </a:prstGeom>
            <a:noFill/>
            <a:ln w="9525" cap="flat" cmpd="sng">
              <a:solidFill>
                <a:srgbClr val="000000"/>
              </a:solidFill>
              <a:prstDash val="solid"/>
              <a:round/>
              <a:headEnd type="none" w="med" len="med"/>
              <a:tailEnd type="none" w="med" len="med"/>
            </a:ln>
          </p:spPr>
        </p:cxnSp>
        <p:sp>
          <p:nvSpPr>
            <p:cNvPr id="49" name="Google Shape;294;p28">
              <a:extLst>
                <a:ext uri="{FF2B5EF4-FFF2-40B4-BE49-F238E27FC236}">
                  <a16:creationId xmlns:a16="http://schemas.microsoft.com/office/drawing/2014/main" id="{0A099F8E-3267-F627-DD7F-BCE167BF9C13}"/>
                </a:ext>
              </a:extLst>
            </p:cNvPr>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295;p28">
            <a:extLst>
              <a:ext uri="{FF2B5EF4-FFF2-40B4-BE49-F238E27FC236}">
                <a16:creationId xmlns:a16="http://schemas.microsoft.com/office/drawing/2014/main" id="{90554FAC-C868-210F-4D65-B1C59FA4378D}"/>
              </a:ext>
              <a:ext uri="{C183D7F6-B498-43B3-948B-1728B52AA6E4}">
                <adec:decorative xmlns:adec="http://schemas.microsoft.com/office/drawing/2017/decorative" val="1"/>
              </a:ext>
            </a:extLst>
          </p:cNvPr>
          <p:cNvGrpSpPr/>
          <p:nvPr/>
        </p:nvGrpSpPr>
        <p:grpSpPr>
          <a:xfrm>
            <a:off x="3492310" y="2811810"/>
            <a:ext cx="92400" cy="411825"/>
            <a:chOff x="845575" y="2563700"/>
            <a:chExt cx="92400" cy="411825"/>
          </a:xfrm>
        </p:grpSpPr>
        <p:cxnSp>
          <p:nvCxnSpPr>
            <p:cNvPr id="51" name="Google Shape;296;p28">
              <a:extLst>
                <a:ext uri="{FF2B5EF4-FFF2-40B4-BE49-F238E27FC236}">
                  <a16:creationId xmlns:a16="http://schemas.microsoft.com/office/drawing/2014/main" id="{DD991F8D-1BE4-21FA-4A62-FDB0C7B08E54}"/>
                </a:ext>
              </a:extLst>
            </p:cNvPr>
            <p:cNvCxnSpPr/>
            <p:nvPr/>
          </p:nvCxnSpPr>
          <p:spPr>
            <a:xfrm>
              <a:off x="891775" y="2616125"/>
              <a:ext cx="0" cy="359400"/>
            </a:xfrm>
            <a:prstGeom prst="straightConnector1">
              <a:avLst/>
            </a:prstGeom>
            <a:noFill/>
            <a:ln w="9525" cap="flat" cmpd="sng">
              <a:solidFill>
                <a:srgbClr val="000000"/>
              </a:solidFill>
              <a:prstDash val="solid"/>
              <a:round/>
              <a:headEnd type="none" w="med" len="med"/>
              <a:tailEnd type="none" w="med" len="med"/>
            </a:ln>
          </p:spPr>
        </p:cxnSp>
        <p:sp>
          <p:nvSpPr>
            <p:cNvPr id="52" name="Google Shape;297;p28">
              <a:extLst>
                <a:ext uri="{FF2B5EF4-FFF2-40B4-BE49-F238E27FC236}">
                  <a16:creationId xmlns:a16="http://schemas.microsoft.com/office/drawing/2014/main" id="{151CB415-D07B-80C8-E520-64823381725C}"/>
                </a:ext>
              </a:extLst>
            </p:cNvPr>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 name="Google Shape;298;p28">
            <a:extLst>
              <a:ext uri="{FF2B5EF4-FFF2-40B4-BE49-F238E27FC236}">
                <a16:creationId xmlns:a16="http://schemas.microsoft.com/office/drawing/2014/main" id="{8A2BC9D7-6215-08F5-9D37-35CE9C449F79}"/>
              </a:ext>
              <a:ext uri="{C183D7F6-B498-43B3-948B-1728B52AA6E4}">
                <adec:decorative xmlns:adec="http://schemas.microsoft.com/office/drawing/2017/decorative" val="1"/>
              </a:ext>
            </a:extLst>
          </p:cNvPr>
          <p:cNvGrpSpPr/>
          <p:nvPr/>
        </p:nvGrpSpPr>
        <p:grpSpPr>
          <a:xfrm rot="10800000">
            <a:off x="4943110" y="3091212"/>
            <a:ext cx="92400" cy="411825"/>
            <a:chOff x="2070100" y="2563700"/>
            <a:chExt cx="92400" cy="411825"/>
          </a:xfrm>
        </p:grpSpPr>
        <p:cxnSp>
          <p:nvCxnSpPr>
            <p:cNvPr id="54" name="Google Shape;299;p28">
              <a:extLst>
                <a:ext uri="{FF2B5EF4-FFF2-40B4-BE49-F238E27FC236}">
                  <a16:creationId xmlns:a16="http://schemas.microsoft.com/office/drawing/2014/main" id="{2387AEB5-C8C3-3056-D2CB-7BDD178A7C2E}"/>
                </a:ext>
              </a:extLst>
            </p:cNvPr>
            <p:cNvCxnSpPr/>
            <p:nvPr/>
          </p:nvCxnSpPr>
          <p:spPr>
            <a:xfrm>
              <a:off x="2116300" y="2616125"/>
              <a:ext cx="0" cy="359400"/>
            </a:xfrm>
            <a:prstGeom prst="straightConnector1">
              <a:avLst/>
            </a:prstGeom>
            <a:noFill/>
            <a:ln w="9525" cap="flat" cmpd="sng">
              <a:solidFill>
                <a:srgbClr val="000000"/>
              </a:solidFill>
              <a:prstDash val="solid"/>
              <a:round/>
              <a:headEnd type="none" w="med" len="med"/>
              <a:tailEnd type="none" w="med" len="med"/>
            </a:ln>
          </p:spPr>
        </p:cxnSp>
        <p:sp>
          <p:nvSpPr>
            <p:cNvPr id="55" name="Google Shape;300;p28">
              <a:extLst>
                <a:ext uri="{FF2B5EF4-FFF2-40B4-BE49-F238E27FC236}">
                  <a16:creationId xmlns:a16="http://schemas.microsoft.com/office/drawing/2014/main" id="{FD76220F-171C-0D03-A1AB-EED7D331851B}"/>
                </a:ext>
              </a:extLst>
            </p:cNvPr>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 name="Google Shape;301;p28">
            <a:extLst>
              <a:ext uri="{FF2B5EF4-FFF2-40B4-BE49-F238E27FC236}">
                <a16:creationId xmlns:a16="http://schemas.microsoft.com/office/drawing/2014/main" id="{55C20B65-3591-479D-3F39-C4BA29DF8DB3}"/>
              </a:ext>
              <a:ext uri="{C183D7F6-B498-43B3-948B-1728B52AA6E4}">
                <adec:decorative xmlns:adec="http://schemas.microsoft.com/office/drawing/2017/decorative" val="1"/>
              </a:ext>
            </a:extLst>
          </p:cNvPr>
          <p:cNvGrpSpPr/>
          <p:nvPr/>
        </p:nvGrpSpPr>
        <p:grpSpPr>
          <a:xfrm>
            <a:off x="6393910" y="2811810"/>
            <a:ext cx="92400" cy="411825"/>
            <a:chOff x="845575" y="2563700"/>
            <a:chExt cx="92400" cy="411825"/>
          </a:xfrm>
        </p:grpSpPr>
        <p:cxnSp>
          <p:nvCxnSpPr>
            <p:cNvPr id="57" name="Google Shape;302;p28">
              <a:extLst>
                <a:ext uri="{FF2B5EF4-FFF2-40B4-BE49-F238E27FC236}">
                  <a16:creationId xmlns:a16="http://schemas.microsoft.com/office/drawing/2014/main" id="{BBEE5A30-3648-7820-5FEA-E18245CD8279}"/>
                </a:ext>
              </a:extLst>
            </p:cNvPr>
            <p:cNvCxnSpPr/>
            <p:nvPr/>
          </p:nvCxnSpPr>
          <p:spPr>
            <a:xfrm>
              <a:off x="891775" y="2616125"/>
              <a:ext cx="0" cy="359400"/>
            </a:xfrm>
            <a:prstGeom prst="straightConnector1">
              <a:avLst/>
            </a:prstGeom>
            <a:noFill/>
            <a:ln w="9525" cap="flat" cmpd="sng">
              <a:solidFill>
                <a:srgbClr val="000000"/>
              </a:solidFill>
              <a:prstDash val="solid"/>
              <a:round/>
              <a:headEnd type="none" w="med" len="med"/>
              <a:tailEnd type="none" w="med" len="med"/>
            </a:ln>
          </p:spPr>
        </p:cxnSp>
        <p:sp>
          <p:nvSpPr>
            <p:cNvPr id="58" name="Google Shape;303;p28">
              <a:extLst>
                <a:ext uri="{FF2B5EF4-FFF2-40B4-BE49-F238E27FC236}">
                  <a16:creationId xmlns:a16="http://schemas.microsoft.com/office/drawing/2014/main" id="{1E2B97C7-FE3E-4DAC-1F78-ED9400A09F1A}"/>
                </a:ext>
              </a:extLst>
            </p:cNvPr>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Google Shape;274;p28">
            <a:extLst>
              <a:ext uri="{FF2B5EF4-FFF2-40B4-BE49-F238E27FC236}">
                <a16:creationId xmlns:a16="http://schemas.microsoft.com/office/drawing/2014/main" id="{7CDFA5F4-DCD1-F336-B6DA-6FB3F9A275BE}"/>
              </a:ext>
            </a:extLst>
          </p:cNvPr>
          <p:cNvSpPr txBox="1">
            <a:spLocks/>
          </p:cNvSpPr>
          <p:nvPr/>
        </p:nvSpPr>
        <p:spPr>
          <a:xfrm>
            <a:off x="3425037" y="2030395"/>
            <a:ext cx="2214900" cy="231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800" b="1" spc="100" dirty="0">
                <a:latin typeface="BentonSans Regular" panose="02000503000000020004" pitchFamily="2" charset="77"/>
              </a:rPr>
              <a:t>Lorem ipsum </a:t>
            </a:r>
            <a:r>
              <a:rPr lang="en-GB" sz="800" b="1" spc="100" dirty="0" err="1">
                <a:latin typeface="BentonSans Regular" panose="02000503000000020004" pitchFamily="2" charset="77"/>
              </a:rPr>
              <a:t>dolor</a:t>
            </a:r>
            <a:r>
              <a:rPr lang="en-GB" sz="800" b="1" spc="100" dirty="0">
                <a:latin typeface="BentonSans Regular" panose="02000503000000020004" pitchFamily="2" charset="77"/>
              </a:rPr>
              <a:t> sit</a:t>
            </a:r>
          </a:p>
        </p:txBody>
      </p:sp>
      <p:sp>
        <p:nvSpPr>
          <p:cNvPr id="63" name="Google Shape;274;p28">
            <a:extLst>
              <a:ext uri="{FF2B5EF4-FFF2-40B4-BE49-F238E27FC236}">
                <a16:creationId xmlns:a16="http://schemas.microsoft.com/office/drawing/2014/main" id="{BBFB6303-6A61-6B1B-74AE-5C9E08591A7B}"/>
              </a:ext>
            </a:extLst>
          </p:cNvPr>
          <p:cNvSpPr txBox="1">
            <a:spLocks/>
          </p:cNvSpPr>
          <p:nvPr/>
        </p:nvSpPr>
        <p:spPr>
          <a:xfrm>
            <a:off x="6328035" y="2030395"/>
            <a:ext cx="2214900" cy="231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800" b="1" spc="100" dirty="0">
                <a:latin typeface="BentonSans Regular" panose="02000503000000020004" pitchFamily="2" charset="77"/>
              </a:rPr>
              <a:t>Lorem ipsum </a:t>
            </a:r>
            <a:r>
              <a:rPr lang="en-GB" sz="800" b="1" spc="100" dirty="0" err="1">
                <a:latin typeface="BentonSans Regular" panose="02000503000000020004" pitchFamily="2" charset="77"/>
              </a:rPr>
              <a:t>dolor</a:t>
            </a:r>
            <a:r>
              <a:rPr lang="en-GB" sz="800" b="1" spc="100" dirty="0">
                <a:latin typeface="BentonSans Regular" panose="02000503000000020004" pitchFamily="2" charset="77"/>
              </a:rPr>
              <a:t> sit</a:t>
            </a:r>
          </a:p>
        </p:txBody>
      </p:sp>
      <p:sp>
        <p:nvSpPr>
          <p:cNvPr id="65" name="Google Shape;274;p28">
            <a:extLst>
              <a:ext uri="{FF2B5EF4-FFF2-40B4-BE49-F238E27FC236}">
                <a16:creationId xmlns:a16="http://schemas.microsoft.com/office/drawing/2014/main" id="{4F5F3D1F-16C4-F2BC-3A1C-B9CDC535B380}"/>
              </a:ext>
            </a:extLst>
          </p:cNvPr>
          <p:cNvSpPr txBox="1">
            <a:spLocks/>
          </p:cNvSpPr>
          <p:nvPr/>
        </p:nvSpPr>
        <p:spPr>
          <a:xfrm>
            <a:off x="4880975" y="3592865"/>
            <a:ext cx="2214900" cy="231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800" b="1" spc="100" dirty="0">
                <a:latin typeface="BentonSans Regular" panose="02000503000000020004" pitchFamily="2" charset="77"/>
              </a:rPr>
              <a:t>Lorem ipsum </a:t>
            </a:r>
            <a:r>
              <a:rPr lang="en-GB" sz="800" b="1" spc="100" dirty="0" err="1">
                <a:latin typeface="BentonSans Regular" panose="02000503000000020004" pitchFamily="2" charset="77"/>
              </a:rPr>
              <a:t>dolor</a:t>
            </a:r>
            <a:r>
              <a:rPr lang="en-GB" sz="800" b="1" spc="100" dirty="0">
                <a:latin typeface="BentonSans Regular" panose="02000503000000020004" pitchFamily="2" charset="77"/>
              </a:rPr>
              <a:t> sit</a:t>
            </a:r>
          </a:p>
        </p:txBody>
      </p:sp>
      <p:sp>
        <p:nvSpPr>
          <p:cNvPr id="67" name="Google Shape;274;p28">
            <a:extLst>
              <a:ext uri="{FF2B5EF4-FFF2-40B4-BE49-F238E27FC236}">
                <a16:creationId xmlns:a16="http://schemas.microsoft.com/office/drawing/2014/main" id="{966CB04B-4CBB-BB59-13AE-E067D5B9A7E2}"/>
              </a:ext>
            </a:extLst>
          </p:cNvPr>
          <p:cNvSpPr txBox="1">
            <a:spLocks/>
          </p:cNvSpPr>
          <p:nvPr/>
        </p:nvSpPr>
        <p:spPr>
          <a:xfrm>
            <a:off x="1977977" y="3592865"/>
            <a:ext cx="2214900" cy="231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800" b="1" spc="100" dirty="0">
                <a:latin typeface="BentonSans Regular" panose="02000503000000020004" pitchFamily="2" charset="77"/>
              </a:rPr>
              <a:t>Lorem ipsum </a:t>
            </a:r>
            <a:r>
              <a:rPr lang="en-GB" sz="800" b="1" spc="100" dirty="0" err="1">
                <a:latin typeface="BentonSans Regular" panose="02000503000000020004" pitchFamily="2" charset="77"/>
              </a:rPr>
              <a:t>dolor</a:t>
            </a:r>
            <a:r>
              <a:rPr lang="en-GB" sz="800" b="1" spc="100" dirty="0">
                <a:latin typeface="BentonSans Regular" panose="02000503000000020004" pitchFamily="2" charset="77"/>
              </a:rPr>
              <a:t> sit</a:t>
            </a:r>
          </a:p>
        </p:txBody>
      </p:sp>
      <p:sp>
        <p:nvSpPr>
          <p:cNvPr id="68" name="Google Shape;19;p3">
            <a:extLst>
              <a:ext uri="{FF2B5EF4-FFF2-40B4-BE49-F238E27FC236}">
                <a16:creationId xmlns:a16="http://schemas.microsoft.com/office/drawing/2014/main" id="{CAF686E9-6B05-9015-1083-D4EDCCDC88C2}"/>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Tree>
    <p:extLst>
      <p:ext uri="{BB962C8B-B14F-4D97-AF65-F5344CB8AC3E}">
        <p14:creationId xmlns:p14="http://schemas.microsoft.com/office/powerpoint/2010/main" val="906593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59;p22">
            <a:extLst>
              <a:ext uri="{FF2B5EF4-FFF2-40B4-BE49-F238E27FC236}">
                <a16:creationId xmlns:a16="http://schemas.microsoft.com/office/drawing/2014/main" id="{20E7316B-5730-ACEA-17D5-81ECCA2922D9}"/>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What you need to know</a:t>
            </a:r>
          </a:p>
        </p:txBody>
      </p:sp>
      <p:sp>
        <p:nvSpPr>
          <p:cNvPr id="3" name="Google Shape;309;p29">
            <a:extLst>
              <a:ext uri="{FF2B5EF4-FFF2-40B4-BE49-F238E27FC236}">
                <a16:creationId xmlns:a16="http://schemas.microsoft.com/office/drawing/2014/main" id="{68ECEDDE-E10E-065F-4207-F56084244C9D}"/>
              </a:ext>
            </a:extLst>
          </p:cNvPr>
          <p:cNvSpPr/>
          <p:nvPr/>
        </p:nvSpPr>
        <p:spPr>
          <a:xfrm>
            <a:off x="1112166" y="2153082"/>
            <a:ext cx="328800" cy="328800"/>
          </a:xfrm>
          <a:prstGeom prst="ellipse">
            <a:avLst/>
          </a:prstGeom>
          <a:solidFill>
            <a:srgbClr val="99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b="1" dirty="0">
                <a:solidFill>
                  <a:srgbClr val="FFFFFF"/>
                </a:solidFill>
                <a:latin typeface="BentonSans Regular" panose="02000503000000020004" pitchFamily="2" charset="77"/>
                <a:ea typeface="Source Sans Pro"/>
                <a:cs typeface="Source Sans Pro"/>
                <a:sym typeface="Source Sans Pro"/>
              </a:rPr>
              <a:t>1</a:t>
            </a:r>
            <a:endParaRPr sz="1000" b="1" dirty="0">
              <a:solidFill>
                <a:srgbClr val="FFFFFF"/>
              </a:solidFill>
              <a:latin typeface="BentonSans Regular" panose="02000503000000020004" pitchFamily="2" charset="77"/>
              <a:ea typeface="Source Sans Pro"/>
              <a:cs typeface="Source Sans Pro"/>
              <a:sym typeface="Source Sans Pro"/>
            </a:endParaRPr>
          </a:p>
        </p:txBody>
      </p:sp>
      <p:sp>
        <p:nvSpPr>
          <p:cNvPr id="9" name="Google Shape;310;p29">
            <a:extLst>
              <a:ext uri="{FF2B5EF4-FFF2-40B4-BE49-F238E27FC236}">
                <a16:creationId xmlns:a16="http://schemas.microsoft.com/office/drawing/2014/main" id="{4B4A17D2-4D61-E5ED-E798-CE706AD24FAD}"/>
              </a:ext>
            </a:extLst>
          </p:cNvPr>
          <p:cNvSpPr txBox="1">
            <a:spLocks/>
          </p:cNvSpPr>
          <p:nvPr/>
        </p:nvSpPr>
        <p:spPr>
          <a:xfrm>
            <a:off x="1559067" y="2138319"/>
            <a:ext cx="2832900" cy="1051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970" dirty="0">
                <a:solidFill>
                  <a:schemeClr val="accent1"/>
                </a:solidFill>
                <a:latin typeface="BentonSans Book" panose="02000503000000020004" pitchFamily="2" charset="77"/>
              </a:rPr>
              <a:t>Break out information into small bite sized pieces whenever possible. </a:t>
            </a:r>
            <a:r>
              <a:rPr lang="en-GB" sz="970" dirty="0" err="1">
                <a:solidFill>
                  <a:schemeClr val="accent1"/>
                </a:solidFill>
                <a:latin typeface="BentonSans Book" panose="02000503000000020004" pitchFamily="2" charset="77"/>
              </a:rPr>
              <a:t>Sed</a:t>
            </a:r>
            <a:r>
              <a:rPr lang="en-GB" sz="970" dirty="0">
                <a:solidFill>
                  <a:schemeClr val="accent1"/>
                </a:solidFill>
                <a:latin typeface="BentonSans Book" panose="02000503000000020004" pitchFamily="2" charset="77"/>
              </a:rPr>
              <a:t> do </a:t>
            </a:r>
            <a:r>
              <a:rPr lang="en-GB" sz="970" dirty="0" err="1">
                <a:solidFill>
                  <a:schemeClr val="accent1"/>
                </a:solidFill>
                <a:latin typeface="BentonSans Book" panose="02000503000000020004" pitchFamily="2" charset="77"/>
              </a:rPr>
              <a:t>eiusmod</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tempor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incididunt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ut</a:t>
            </a:r>
            <a:r>
              <a:rPr lang="en-GB" sz="970" dirty="0">
                <a:solidFill>
                  <a:schemeClr val="accent1"/>
                </a:solidFill>
                <a:latin typeface="BentonSans Book" panose="02000503000000020004" pitchFamily="2" charset="77"/>
              </a:rPr>
              <a:t> labore et dolore magna </a:t>
            </a:r>
            <a:r>
              <a:rPr lang="en-GB" sz="970" dirty="0" err="1">
                <a:solidFill>
                  <a:schemeClr val="accent1"/>
                </a:solidFill>
                <a:latin typeface="BentonSans Book" panose="02000503000000020004" pitchFamily="2" charset="77"/>
              </a:rPr>
              <a:t>nec</a:t>
            </a:r>
            <a:r>
              <a:rPr lang="en-GB" sz="970" dirty="0">
                <a:solidFill>
                  <a:schemeClr val="accent1"/>
                </a:solidFill>
                <a:latin typeface="BentonSans Book" panose="02000503000000020004" pitchFamily="2" charset="77"/>
              </a:rPr>
              <a:t>. 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a:t>
            </a:r>
          </a:p>
        </p:txBody>
      </p:sp>
      <p:sp>
        <p:nvSpPr>
          <p:cNvPr id="12" name="Google Shape;311;p29">
            <a:extLst>
              <a:ext uri="{FF2B5EF4-FFF2-40B4-BE49-F238E27FC236}">
                <a16:creationId xmlns:a16="http://schemas.microsoft.com/office/drawing/2014/main" id="{995F4F37-6B39-2118-5152-6D8565F50EEA}"/>
              </a:ext>
            </a:extLst>
          </p:cNvPr>
          <p:cNvSpPr/>
          <p:nvPr/>
        </p:nvSpPr>
        <p:spPr>
          <a:xfrm>
            <a:off x="1112166" y="3375482"/>
            <a:ext cx="328800" cy="328800"/>
          </a:xfrm>
          <a:prstGeom prst="ellipse">
            <a:avLst/>
          </a:prstGeom>
          <a:solidFill>
            <a:srgbClr val="99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b="1" dirty="0">
                <a:solidFill>
                  <a:srgbClr val="FFFFFF"/>
                </a:solidFill>
                <a:latin typeface="BentonSans Regular" panose="02000503000000020004" pitchFamily="2" charset="77"/>
                <a:ea typeface="Source Sans Pro"/>
                <a:cs typeface="Source Sans Pro"/>
                <a:sym typeface="Source Sans Pro"/>
              </a:rPr>
              <a:t>2</a:t>
            </a:r>
            <a:endParaRPr sz="1000" b="1" dirty="0">
              <a:solidFill>
                <a:srgbClr val="FFFFFF"/>
              </a:solidFill>
              <a:latin typeface="BentonSans Regular" panose="02000503000000020004" pitchFamily="2" charset="77"/>
              <a:ea typeface="Source Sans Pro"/>
              <a:cs typeface="Source Sans Pro"/>
              <a:sym typeface="Source Sans Pro"/>
            </a:endParaRPr>
          </a:p>
        </p:txBody>
      </p:sp>
      <p:sp>
        <p:nvSpPr>
          <p:cNvPr id="15" name="Google Shape;312;p29">
            <a:extLst>
              <a:ext uri="{FF2B5EF4-FFF2-40B4-BE49-F238E27FC236}">
                <a16:creationId xmlns:a16="http://schemas.microsoft.com/office/drawing/2014/main" id="{623D9325-A911-20AE-CA8F-4199EE73A5E6}"/>
              </a:ext>
            </a:extLst>
          </p:cNvPr>
          <p:cNvSpPr txBox="1">
            <a:spLocks/>
          </p:cNvSpPr>
          <p:nvPr/>
        </p:nvSpPr>
        <p:spPr>
          <a:xfrm>
            <a:off x="1559067" y="3372444"/>
            <a:ext cx="2832900" cy="1051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970" dirty="0">
                <a:solidFill>
                  <a:schemeClr val="accent1"/>
                </a:solidFill>
                <a:latin typeface="BentonSans Book" panose="02000503000000020004" pitchFamily="2" charset="77"/>
              </a:rPr>
              <a:t>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Sed</a:t>
            </a:r>
            <a:r>
              <a:rPr lang="en-GB" sz="970" dirty="0">
                <a:solidFill>
                  <a:schemeClr val="accent1"/>
                </a:solidFill>
                <a:latin typeface="BentonSans Book" panose="02000503000000020004" pitchFamily="2" charset="77"/>
              </a:rPr>
              <a:t> do </a:t>
            </a:r>
            <a:r>
              <a:rPr lang="en-GB" sz="970" dirty="0" err="1">
                <a:solidFill>
                  <a:schemeClr val="accent1"/>
                </a:solidFill>
                <a:latin typeface="BentonSans Book" panose="02000503000000020004" pitchFamily="2" charset="77"/>
              </a:rPr>
              <a:t>eiusmod</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tempor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incididunt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ut</a:t>
            </a:r>
            <a:r>
              <a:rPr lang="en-GB" sz="970" dirty="0">
                <a:solidFill>
                  <a:schemeClr val="accent1"/>
                </a:solidFill>
                <a:latin typeface="BentonSans Book" panose="02000503000000020004" pitchFamily="2" charset="77"/>
              </a:rPr>
              <a:t> labore et dolore magna </a:t>
            </a:r>
            <a:r>
              <a:rPr lang="en-GB" sz="970" dirty="0" err="1">
                <a:solidFill>
                  <a:schemeClr val="accent1"/>
                </a:solidFill>
                <a:latin typeface="BentonSans Book" panose="02000503000000020004" pitchFamily="2" charset="77"/>
              </a:rPr>
              <a:t>nec</a:t>
            </a:r>
            <a:r>
              <a:rPr lang="en-GB" sz="970" dirty="0">
                <a:solidFill>
                  <a:schemeClr val="accent1"/>
                </a:solidFill>
                <a:latin typeface="BentonSans Book" panose="02000503000000020004" pitchFamily="2" charset="77"/>
              </a:rPr>
              <a:t>. 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a:t>
            </a:r>
          </a:p>
        </p:txBody>
      </p:sp>
      <p:sp>
        <p:nvSpPr>
          <p:cNvPr id="16" name="Google Shape;313;p29">
            <a:extLst>
              <a:ext uri="{FF2B5EF4-FFF2-40B4-BE49-F238E27FC236}">
                <a16:creationId xmlns:a16="http://schemas.microsoft.com/office/drawing/2014/main" id="{FCF05D12-6240-759E-DE08-AF4FC8D5DF91}"/>
              </a:ext>
            </a:extLst>
          </p:cNvPr>
          <p:cNvSpPr/>
          <p:nvPr/>
        </p:nvSpPr>
        <p:spPr>
          <a:xfrm>
            <a:off x="4802185" y="2153082"/>
            <a:ext cx="328800" cy="328800"/>
          </a:xfrm>
          <a:prstGeom prst="ellipse">
            <a:avLst/>
          </a:prstGeom>
          <a:solidFill>
            <a:srgbClr val="99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b="1">
                <a:solidFill>
                  <a:srgbClr val="FFFFFF"/>
                </a:solidFill>
                <a:latin typeface="BentonSans Regular" panose="02000503000000020004" pitchFamily="2" charset="77"/>
                <a:ea typeface="Source Sans Pro"/>
                <a:cs typeface="Source Sans Pro"/>
                <a:sym typeface="Source Sans Pro"/>
              </a:rPr>
              <a:t>3</a:t>
            </a:r>
            <a:endParaRPr sz="1000" b="1">
              <a:solidFill>
                <a:srgbClr val="FFFFFF"/>
              </a:solidFill>
              <a:latin typeface="BentonSans Regular" panose="02000503000000020004" pitchFamily="2" charset="77"/>
              <a:ea typeface="Source Sans Pro"/>
              <a:cs typeface="Source Sans Pro"/>
              <a:sym typeface="Source Sans Pro"/>
            </a:endParaRPr>
          </a:p>
        </p:txBody>
      </p:sp>
      <p:sp>
        <p:nvSpPr>
          <p:cNvPr id="17" name="Google Shape;314;p29">
            <a:extLst>
              <a:ext uri="{FF2B5EF4-FFF2-40B4-BE49-F238E27FC236}">
                <a16:creationId xmlns:a16="http://schemas.microsoft.com/office/drawing/2014/main" id="{CCD55E4E-2034-7A36-50D4-41FDE726EDBC}"/>
              </a:ext>
            </a:extLst>
          </p:cNvPr>
          <p:cNvSpPr txBox="1">
            <a:spLocks/>
          </p:cNvSpPr>
          <p:nvPr/>
        </p:nvSpPr>
        <p:spPr>
          <a:xfrm>
            <a:off x="5247488" y="2138319"/>
            <a:ext cx="2832900" cy="1051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970" dirty="0">
                <a:solidFill>
                  <a:schemeClr val="accent1"/>
                </a:solidFill>
                <a:latin typeface="BentonSans Book" panose="02000503000000020004" pitchFamily="2" charset="77"/>
              </a:rPr>
              <a:t>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Sed</a:t>
            </a:r>
            <a:r>
              <a:rPr lang="en-GB" sz="970" dirty="0">
                <a:solidFill>
                  <a:schemeClr val="accent1"/>
                </a:solidFill>
                <a:latin typeface="BentonSans Book" panose="02000503000000020004" pitchFamily="2" charset="77"/>
              </a:rPr>
              <a:t> do </a:t>
            </a:r>
            <a:r>
              <a:rPr lang="en-GB" sz="970" dirty="0" err="1">
                <a:solidFill>
                  <a:schemeClr val="accent1"/>
                </a:solidFill>
                <a:latin typeface="BentonSans Book" panose="02000503000000020004" pitchFamily="2" charset="77"/>
              </a:rPr>
              <a:t>eiusmod</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tempor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incididunt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ut</a:t>
            </a:r>
            <a:r>
              <a:rPr lang="en-GB" sz="970" dirty="0">
                <a:solidFill>
                  <a:schemeClr val="accent1"/>
                </a:solidFill>
                <a:latin typeface="BentonSans Book" panose="02000503000000020004" pitchFamily="2" charset="77"/>
              </a:rPr>
              <a:t> labore et dolore magna </a:t>
            </a:r>
            <a:r>
              <a:rPr lang="en-GB" sz="970" dirty="0" err="1">
                <a:solidFill>
                  <a:schemeClr val="accent1"/>
                </a:solidFill>
                <a:latin typeface="BentonSans Book" panose="02000503000000020004" pitchFamily="2" charset="77"/>
              </a:rPr>
              <a:t>nec</a:t>
            </a:r>
            <a:r>
              <a:rPr lang="en-GB" sz="970" dirty="0">
                <a:solidFill>
                  <a:schemeClr val="accent1"/>
                </a:solidFill>
                <a:latin typeface="BentonSans Book" panose="02000503000000020004" pitchFamily="2" charset="77"/>
              </a:rPr>
              <a:t>. 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a:t>
            </a:r>
          </a:p>
        </p:txBody>
      </p:sp>
      <p:sp>
        <p:nvSpPr>
          <p:cNvPr id="19" name="Google Shape;315;p29">
            <a:extLst>
              <a:ext uri="{FF2B5EF4-FFF2-40B4-BE49-F238E27FC236}">
                <a16:creationId xmlns:a16="http://schemas.microsoft.com/office/drawing/2014/main" id="{71E5B7B8-83FB-9CC5-6DEA-C038D3A202F8}"/>
              </a:ext>
            </a:extLst>
          </p:cNvPr>
          <p:cNvSpPr/>
          <p:nvPr/>
        </p:nvSpPr>
        <p:spPr>
          <a:xfrm>
            <a:off x="4802185" y="3375482"/>
            <a:ext cx="328800" cy="328800"/>
          </a:xfrm>
          <a:prstGeom prst="ellipse">
            <a:avLst/>
          </a:prstGeom>
          <a:solidFill>
            <a:srgbClr val="99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b="1" dirty="0">
                <a:solidFill>
                  <a:srgbClr val="FFFFFF"/>
                </a:solidFill>
                <a:latin typeface="BentonSans Regular" panose="02000503000000020004" pitchFamily="2" charset="77"/>
                <a:ea typeface="Source Sans Pro"/>
                <a:cs typeface="Source Sans Pro"/>
                <a:sym typeface="Source Sans Pro"/>
              </a:rPr>
              <a:t>4</a:t>
            </a:r>
            <a:endParaRPr sz="1000" b="1" dirty="0">
              <a:solidFill>
                <a:srgbClr val="FFFFFF"/>
              </a:solidFill>
              <a:latin typeface="BentonSans Regular" panose="02000503000000020004" pitchFamily="2" charset="77"/>
              <a:ea typeface="Source Sans Pro"/>
              <a:cs typeface="Source Sans Pro"/>
              <a:sym typeface="Source Sans Pro"/>
            </a:endParaRPr>
          </a:p>
        </p:txBody>
      </p:sp>
      <p:sp>
        <p:nvSpPr>
          <p:cNvPr id="20" name="Google Shape;316;p29">
            <a:extLst>
              <a:ext uri="{FF2B5EF4-FFF2-40B4-BE49-F238E27FC236}">
                <a16:creationId xmlns:a16="http://schemas.microsoft.com/office/drawing/2014/main" id="{F3010868-7B2F-C5FB-4219-85E1A1B7B70F}"/>
              </a:ext>
            </a:extLst>
          </p:cNvPr>
          <p:cNvSpPr txBox="1">
            <a:spLocks/>
          </p:cNvSpPr>
          <p:nvPr/>
        </p:nvSpPr>
        <p:spPr>
          <a:xfrm>
            <a:off x="5247488" y="3372444"/>
            <a:ext cx="2832900" cy="1051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970" dirty="0">
                <a:solidFill>
                  <a:schemeClr val="accent1"/>
                </a:solidFill>
                <a:latin typeface="BentonSans Book" panose="02000503000000020004" pitchFamily="2" charset="77"/>
              </a:rPr>
              <a:t>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Sed</a:t>
            </a:r>
            <a:r>
              <a:rPr lang="en-GB" sz="970" dirty="0">
                <a:solidFill>
                  <a:schemeClr val="accent1"/>
                </a:solidFill>
                <a:latin typeface="BentonSans Book" panose="02000503000000020004" pitchFamily="2" charset="77"/>
              </a:rPr>
              <a:t> do </a:t>
            </a:r>
            <a:r>
              <a:rPr lang="en-GB" sz="970" dirty="0" err="1">
                <a:solidFill>
                  <a:schemeClr val="accent1"/>
                </a:solidFill>
                <a:latin typeface="BentonSans Book" panose="02000503000000020004" pitchFamily="2" charset="77"/>
              </a:rPr>
              <a:t>eiusmod</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tempor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incididunt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ut</a:t>
            </a:r>
            <a:r>
              <a:rPr lang="en-GB" sz="970" dirty="0">
                <a:solidFill>
                  <a:schemeClr val="accent1"/>
                </a:solidFill>
                <a:latin typeface="BentonSans Book" panose="02000503000000020004" pitchFamily="2" charset="77"/>
              </a:rPr>
              <a:t> labore et dolore magna </a:t>
            </a:r>
            <a:r>
              <a:rPr lang="en-GB" sz="970" dirty="0" err="1">
                <a:solidFill>
                  <a:schemeClr val="accent1"/>
                </a:solidFill>
                <a:latin typeface="BentonSans Book" panose="02000503000000020004" pitchFamily="2" charset="77"/>
              </a:rPr>
              <a:t>nec</a:t>
            </a:r>
            <a:r>
              <a:rPr lang="en-GB" sz="970" dirty="0">
                <a:solidFill>
                  <a:schemeClr val="accent1"/>
                </a:solidFill>
                <a:latin typeface="BentonSans Book" panose="02000503000000020004" pitchFamily="2" charset="77"/>
              </a:rPr>
              <a:t>. Lorem ipsum </a:t>
            </a:r>
            <a:r>
              <a:rPr lang="en-GB" sz="970" dirty="0" err="1">
                <a:solidFill>
                  <a:schemeClr val="accent1"/>
                </a:solidFill>
                <a:latin typeface="BentonSans Book" panose="02000503000000020004" pitchFamily="2" charset="77"/>
              </a:rPr>
              <a:t>dolor</a:t>
            </a:r>
            <a:r>
              <a:rPr lang="en-GB" sz="970" dirty="0">
                <a:solidFill>
                  <a:schemeClr val="accent1"/>
                </a:solidFill>
                <a:latin typeface="BentonSans Book" panose="02000503000000020004" pitchFamily="2" charset="77"/>
              </a:rPr>
              <a:t> sit </a:t>
            </a:r>
            <a:r>
              <a:rPr lang="en-GB" sz="970" dirty="0" err="1">
                <a:solidFill>
                  <a:schemeClr val="accent1"/>
                </a:solidFill>
                <a:latin typeface="BentonSans Book" panose="02000503000000020004" pitchFamily="2" charset="77"/>
              </a:rPr>
              <a:t>amet</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consectetur</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adipiscing</a:t>
            </a:r>
            <a:r>
              <a:rPr lang="en-GB" sz="970" dirty="0">
                <a:solidFill>
                  <a:schemeClr val="accent1"/>
                </a:solidFill>
                <a:latin typeface="BentonSans Book" panose="02000503000000020004" pitchFamily="2" charset="77"/>
              </a:rPr>
              <a:t> </a:t>
            </a:r>
            <a:r>
              <a:rPr lang="en-GB" sz="970" dirty="0" err="1">
                <a:solidFill>
                  <a:schemeClr val="accent1"/>
                </a:solidFill>
                <a:latin typeface="BentonSans Book" panose="02000503000000020004" pitchFamily="2" charset="77"/>
              </a:rPr>
              <a:t>elit</a:t>
            </a:r>
            <a:r>
              <a:rPr lang="en-GB" sz="970" dirty="0">
                <a:solidFill>
                  <a:schemeClr val="accent1"/>
                </a:solidFill>
                <a:latin typeface="BentonSans Book" panose="02000503000000020004" pitchFamily="2" charset="77"/>
              </a:rPr>
              <a:t>.</a:t>
            </a:r>
          </a:p>
        </p:txBody>
      </p:sp>
      <p:sp>
        <p:nvSpPr>
          <p:cNvPr id="21" name="Google Shape;19;p3">
            <a:extLst>
              <a:ext uri="{FF2B5EF4-FFF2-40B4-BE49-F238E27FC236}">
                <a16:creationId xmlns:a16="http://schemas.microsoft.com/office/drawing/2014/main" id="{3CB077D3-DEA8-9F5E-6A62-1344143646F0}"/>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Tree>
    <p:extLst>
      <p:ext uri="{BB962C8B-B14F-4D97-AF65-F5344CB8AC3E}">
        <p14:creationId xmlns:p14="http://schemas.microsoft.com/office/powerpoint/2010/main" val="314416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9F044-2135-B6F5-C874-C0EDAB93A276}"/>
            </a:ext>
          </a:extLst>
        </p:cNvPr>
        <p:cNvGrpSpPr/>
        <p:nvPr/>
      </p:nvGrpSpPr>
      <p:grpSpPr>
        <a:xfrm>
          <a:off x="0" y="0"/>
          <a:ext cx="0" cy="0"/>
          <a:chOff x="0" y="0"/>
          <a:chExt cx="0" cy="0"/>
        </a:xfrm>
      </p:grpSpPr>
      <p:sp>
        <p:nvSpPr>
          <p:cNvPr id="2" name="Google Shape;19;p3">
            <a:extLst>
              <a:ext uri="{FF2B5EF4-FFF2-40B4-BE49-F238E27FC236}">
                <a16:creationId xmlns:a16="http://schemas.microsoft.com/office/drawing/2014/main" id="{6D524406-0A44-B64F-18C9-0EB6119FFF64}"/>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
        <p:nvSpPr>
          <p:cNvPr id="6" name="Google Shape;160;p22">
            <a:extLst>
              <a:ext uri="{FF2B5EF4-FFF2-40B4-BE49-F238E27FC236}">
                <a16:creationId xmlns:a16="http://schemas.microsoft.com/office/drawing/2014/main" id="{6A242B49-774A-D0A9-1A3F-999CA68F724B}"/>
              </a:ext>
            </a:extLst>
          </p:cNvPr>
          <p:cNvSpPr txBox="1">
            <a:spLocks/>
          </p:cNvSpPr>
          <p:nvPr/>
        </p:nvSpPr>
        <p:spPr>
          <a:xfrm>
            <a:off x="366189" y="929517"/>
            <a:ext cx="4113447" cy="3457755"/>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298450">
              <a:lnSpc>
                <a:spcPct val="150000"/>
              </a:lnSpc>
              <a:buClr>
                <a:schemeClr val="bg1">
                  <a:lumMod val="50000"/>
                </a:schemeClr>
              </a:buClr>
              <a:buSzPts val="1100"/>
              <a:buFont typeface="Arial"/>
              <a:buChar char="●"/>
            </a:pPr>
            <a:r>
              <a:rPr lang="en-GB" sz="1100" spc="100" dirty="0">
                <a:latin typeface="BentonSans Medium" panose="02000503000000020004" pitchFamily="2" charset="77"/>
              </a:rPr>
              <a:t>Strategic Goal #1</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Lorem </a:t>
            </a:r>
            <a:r>
              <a:rPr lang="en-GB" sz="1100" dirty="0" err="1">
                <a:latin typeface="BentonSans Book" panose="02000503000000020004" pitchFamily="2" charset="77"/>
              </a:rPr>
              <a:t>impsum</a:t>
            </a:r>
            <a:r>
              <a:rPr lang="en-GB" sz="1100" dirty="0">
                <a:latin typeface="BentonSans Book" panose="02000503000000020004" pitchFamily="2" charset="77"/>
              </a:rPr>
              <a:t> </a:t>
            </a:r>
            <a:r>
              <a:rPr lang="en-GB" sz="1100" dirty="0" err="1">
                <a:latin typeface="BentonSans Book" panose="02000503000000020004" pitchFamily="2" charset="77"/>
              </a:rPr>
              <a:t>dolor</a:t>
            </a:r>
            <a:r>
              <a:rPr lang="en-GB" sz="1100" dirty="0">
                <a:latin typeface="BentonSans Book" panose="02000503000000020004" pitchFamily="2" charset="77"/>
              </a:rPr>
              <a:t> sit </a:t>
            </a:r>
            <a:r>
              <a:rPr lang="en-GB" sz="1100" dirty="0" err="1">
                <a:latin typeface="BentonSans Book" panose="02000503000000020004" pitchFamily="2" charset="77"/>
              </a:rPr>
              <a:t>amet</a:t>
            </a:r>
            <a:r>
              <a:rPr lang="en-GB" sz="1100" dirty="0">
                <a:latin typeface="BentonSans Book" panose="02000503000000020004" pitchFamily="2" charset="77"/>
              </a:rPr>
              <a:t>, </a:t>
            </a:r>
            <a:r>
              <a:rPr lang="en-GB" sz="1100" dirty="0" err="1">
                <a:latin typeface="BentonSans Book" panose="02000503000000020004" pitchFamily="2" charset="77"/>
              </a:rPr>
              <a:t>consectetu</a:t>
            </a:r>
            <a:r>
              <a:rPr lang="en-GB" sz="1100" dirty="0">
                <a:latin typeface="BentonSans Book" panose="02000503000000020004" pitchFamily="2" charset="77"/>
              </a:rPr>
              <a:t> </a:t>
            </a:r>
            <a:r>
              <a:rPr lang="en-GB" sz="1100" dirty="0" err="1">
                <a:latin typeface="BentonSans Book" panose="02000503000000020004" pitchFamily="2" charset="77"/>
              </a:rPr>
              <a:t>adipiscing</a:t>
            </a:r>
            <a:r>
              <a:rPr lang="en-GB" sz="1100" dirty="0">
                <a:latin typeface="BentonSans Book" panose="02000503000000020004" pitchFamily="2" charset="77"/>
              </a:rPr>
              <a:t> </a:t>
            </a:r>
            <a:r>
              <a:rPr lang="en-GB" sz="1100" dirty="0" err="1">
                <a:latin typeface="BentonSans Book" panose="02000503000000020004" pitchFamily="2" charset="77"/>
              </a:rPr>
              <a:t>elit</a:t>
            </a:r>
            <a:r>
              <a:rPr lang="en-GB" sz="1100" dirty="0">
                <a:latin typeface="BentonSans Book" panose="02000503000000020004" pitchFamily="2" charset="77"/>
              </a:rPr>
              <a:t>, </a:t>
            </a:r>
            <a:r>
              <a:rPr lang="en-GB" sz="1100" dirty="0" err="1">
                <a:latin typeface="BentonSans Book" panose="02000503000000020004" pitchFamily="2" charset="77"/>
              </a:rPr>
              <a:t>sed</a:t>
            </a:r>
            <a:r>
              <a:rPr lang="en-GB" sz="1100" dirty="0">
                <a:latin typeface="BentonSans Book" panose="02000503000000020004" pitchFamily="2" charset="77"/>
              </a:rPr>
              <a:t> do </a:t>
            </a:r>
            <a:r>
              <a:rPr lang="en-GB" sz="1100" dirty="0" err="1">
                <a:latin typeface="BentonSans Book" panose="02000503000000020004" pitchFamily="2" charset="77"/>
              </a:rPr>
              <a:t>eiusmod</a:t>
            </a:r>
            <a:r>
              <a:rPr lang="en-GB" sz="1100" dirty="0">
                <a:latin typeface="BentonSans Book" panose="02000503000000020004" pitchFamily="2" charset="77"/>
              </a:rPr>
              <a:t> </a:t>
            </a:r>
            <a:r>
              <a:rPr lang="en-GB" sz="1100" dirty="0" err="1">
                <a:latin typeface="BentonSans Book" panose="02000503000000020004" pitchFamily="2" charset="77"/>
              </a:rPr>
              <a:t>tempor</a:t>
            </a:r>
            <a:r>
              <a:rPr lang="en-GB" sz="1100" dirty="0">
                <a:latin typeface="BentonSans Book" panose="02000503000000020004" pitchFamily="2" charset="77"/>
              </a:rPr>
              <a:t> </a:t>
            </a:r>
            <a:r>
              <a:rPr lang="en-GB" sz="1100" dirty="0" err="1">
                <a:latin typeface="BentonSans Book" panose="02000503000000020004" pitchFamily="2" charset="77"/>
              </a:rPr>
              <a:t>incididunt</a:t>
            </a:r>
            <a:r>
              <a:rPr lang="en-GB" sz="1100" dirty="0">
                <a:latin typeface="BentonSans Book" panose="02000503000000020004" pitchFamily="2" charset="77"/>
              </a:rPr>
              <a:t> </a:t>
            </a:r>
            <a:r>
              <a:rPr lang="en-GB" sz="1100" dirty="0" err="1">
                <a:latin typeface="BentonSans Book" panose="02000503000000020004" pitchFamily="2" charset="77"/>
              </a:rPr>
              <a:t>ut</a:t>
            </a:r>
            <a:r>
              <a:rPr lang="en-GB" sz="1100" dirty="0">
                <a:latin typeface="BentonSans Book" panose="02000503000000020004" pitchFamily="2" charset="77"/>
              </a:rPr>
              <a:t> labore et dolore magna </a:t>
            </a:r>
            <a:r>
              <a:rPr lang="en-GB" sz="1100" dirty="0" err="1">
                <a:latin typeface="BentonSans Book" panose="02000503000000020004" pitchFamily="2" charset="77"/>
              </a:rPr>
              <a:t>aliqua</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Ut </a:t>
            </a:r>
            <a:r>
              <a:rPr lang="en-GB" sz="1100" dirty="0" err="1">
                <a:latin typeface="BentonSans Book" panose="02000503000000020004" pitchFamily="2" charset="77"/>
              </a:rPr>
              <a:t>enim</a:t>
            </a:r>
            <a:r>
              <a:rPr lang="en-GB" sz="1100" dirty="0">
                <a:latin typeface="BentonSans Book" panose="02000503000000020004" pitchFamily="2" charset="77"/>
              </a:rPr>
              <a:t> ad minim </a:t>
            </a:r>
            <a:r>
              <a:rPr lang="en-GB" sz="1100" dirty="0" err="1">
                <a:latin typeface="BentonSans Book" panose="02000503000000020004" pitchFamily="2" charset="77"/>
              </a:rPr>
              <a:t>veniam</a:t>
            </a:r>
            <a:r>
              <a:rPr lang="en-GB" sz="1100" dirty="0">
                <a:latin typeface="BentonSans Book" panose="02000503000000020004" pitchFamily="2" charset="77"/>
              </a:rPr>
              <a:t>, </a:t>
            </a:r>
            <a:r>
              <a:rPr lang="en-GB" sz="1100" dirty="0" err="1">
                <a:latin typeface="BentonSans Book" panose="02000503000000020004" pitchFamily="2" charset="77"/>
              </a:rPr>
              <a:t>quis</a:t>
            </a:r>
            <a:r>
              <a:rPr lang="en-GB" sz="1100" dirty="0">
                <a:latin typeface="BentonSans Book" panose="02000503000000020004" pitchFamily="2" charset="77"/>
              </a:rPr>
              <a:t> </a:t>
            </a:r>
            <a:r>
              <a:rPr lang="en-GB" sz="1100" dirty="0" err="1">
                <a:latin typeface="BentonSans Book" panose="02000503000000020004" pitchFamily="2" charset="77"/>
              </a:rPr>
              <a:t>nostrud</a:t>
            </a:r>
            <a:r>
              <a:rPr lang="en-GB" sz="1100" dirty="0">
                <a:latin typeface="BentonSans Book" panose="02000503000000020004" pitchFamily="2" charset="77"/>
              </a:rPr>
              <a:t> exercitation </a:t>
            </a:r>
            <a:r>
              <a:rPr lang="en-GB" sz="1100" dirty="0" err="1">
                <a:latin typeface="BentonSans Book" panose="02000503000000020004" pitchFamily="2" charset="77"/>
              </a:rPr>
              <a:t>ullamco</a:t>
            </a:r>
            <a:r>
              <a:rPr lang="en-GB" sz="1100" dirty="0">
                <a:latin typeface="BentonSans Book" panose="02000503000000020004" pitchFamily="2" charset="77"/>
              </a:rPr>
              <a:t> </a:t>
            </a:r>
            <a:r>
              <a:rPr lang="en-GB" sz="1100" dirty="0" err="1">
                <a:latin typeface="BentonSans Book" panose="02000503000000020004" pitchFamily="2" charset="77"/>
              </a:rPr>
              <a:t>laboris</a:t>
            </a:r>
            <a:r>
              <a:rPr lang="en-GB" sz="1100" dirty="0">
                <a:latin typeface="BentonSans Book" panose="02000503000000020004" pitchFamily="2" charset="77"/>
              </a:rPr>
              <a:t> nisi </a:t>
            </a:r>
            <a:r>
              <a:rPr lang="en-GB" sz="1100" dirty="0" err="1">
                <a:latin typeface="BentonSans Book" panose="02000503000000020004" pitchFamily="2" charset="77"/>
              </a:rPr>
              <a:t>ut</a:t>
            </a:r>
            <a:r>
              <a:rPr lang="en-GB" sz="1100" dirty="0">
                <a:latin typeface="BentonSans Book" panose="02000503000000020004" pitchFamily="2" charset="77"/>
              </a:rPr>
              <a:t> </a:t>
            </a:r>
            <a:r>
              <a:rPr lang="en-GB" sz="1100" dirty="0" err="1">
                <a:latin typeface="BentonSans Book" panose="02000503000000020004" pitchFamily="2" charset="77"/>
              </a:rPr>
              <a:t>aliquip</a:t>
            </a:r>
            <a:r>
              <a:rPr lang="en-GB" sz="1100" dirty="0">
                <a:latin typeface="BentonSans Book" panose="02000503000000020004" pitchFamily="2" charset="77"/>
              </a:rPr>
              <a:t>.</a:t>
            </a:r>
          </a:p>
          <a:p>
            <a:pPr marL="615950" lvl="1">
              <a:lnSpc>
                <a:spcPct val="150000"/>
              </a:lnSpc>
              <a:buClr>
                <a:schemeClr val="bg1">
                  <a:lumMod val="50000"/>
                </a:schemeClr>
              </a:buClr>
              <a:buSzPts val="1100"/>
            </a:pPr>
            <a:endParaRPr lang="en-GB" sz="1100" dirty="0">
              <a:latin typeface="BentonSans Book" panose="02000503000000020004" pitchFamily="2" charset="77"/>
            </a:endParaRPr>
          </a:p>
          <a:p>
            <a:pPr marL="457200" indent="-298450">
              <a:lnSpc>
                <a:spcPct val="150000"/>
              </a:lnSpc>
              <a:buClr>
                <a:schemeClr val="bg1">
                  <a:lumMod val="50000"/>
                </a:schemeClr>
              </a:buClr>
              <a:buSzPts val="1100"/>
              <a:buFont typeface="Arial"/>
              <a:buChar char="●"/>
            </a:pPr>
            <a:r>
              <a:rPr lang="en-GB" sz="1100" spc="100" dirty="0">
                <a:latin typeface="BentonSans Medium" panose="02000503000000020004" pitchFamily="2" charset="77"/>
              </a:rPr>
              <a:t>Strategic Goal #2</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Lorem </a:t>
            </a:r>
            <a:r>
              <a:rPr lang="en-GB" sz="1100" dirty="0" err="1">
                <a:latin typeface="BentonSans Book" panose="02000503000000020004" pitchFamily="2" charset="77"/>
              </a:rPr>
              <a:t>impsum</a:t>
            </a:r>
            <a:r>
              <a:rPr lang="en-GB" sz="1100" dirty="0">
                <a:latin typeface="BentonSans Book" panose="02000503000000020004" pitchFamily="2" charset="77"/>
              </a:rPr>
              <a:t> </a:t>
            </a:r>
            <a:r>
              <a:rPr lang="en-GB" sz="1100" dirty="0" err="1">
                <a:latin typeface="BentonSans Book" panose="02000503000000020004" pitchFamily="2" charset="77"/>
              </a:rPr>
              <a:t>dolor</a:t>
            </a:r>
            <a:r>
              <a:rPr lang="en-GB" sz="1100" dirty="0">
                <a:latin typeface="BentonSans Book" panose="02000503000000020004" pitchFamily="2" charset="77"/>
              </a:rPr>
              <a:t> sit </a:t>
            </a:r>
            <a:r>
              <a:rPr lang="en-GB" sz="1100" dirty="0" err="1">
                <a:latin typeface="BentonSans Book" panose="02000503000000020004" pitchFamily="2" charset="77"/>
              </a:rPr>
              <a:t>amet</a:t>
            </a:r>
            <a:r>
              <a:rPr lang="en-GB" sz="1100" dirty="0">
                <a:latin typeface="BentonSans Book" panose="02000503000000020004" pitchFamily="2" charset="77"/>
              </a:rPr>
              <a:t>, </a:t>
            </a:r>
            <a:r>
              <a:rPr lang="en-GB" sz="1100" dirty="0" err="1">
                <a:latin typeface="BentonSans Book" panose="02000503000000020004" pitchFamily="2" charset="77"/>
              </a:rPr>
              <a:t>consectetu</a:t>
            </a:r>
            <a:r>
              <a:rPr lang="en-GB" sz="1100" dirty="0">
                <a:latin typeface="BentonSans Book" panose="02000503000000020004" pitchFamily="2" charset="77"/>
              </a:rPr>
              <a:t> </a:t>
            </a:r>
            <a:r>
              <a:rPr lang="en-GB" sz="1100" dirty="0" err="1">
                <a:latin typeface="BentonSans Book" panose="02000503000000020004" pitchFamily="2" charset="77"/>
              </a:rPr>
              <a:t>adipiscing</a:t>
            </a:r>
            <a:r>
              <a:rPr lang="en-GB" sz="1100" dirty="0">
                <a:latin typeface="BentonSans Book" panose="02000503000000020004" pitchFamily="2" charset="77"/>
              </a:rPr>
              <a:t> </a:t>
            </a:r>
            <a:r>
              <a:rPr lang="en-GB" sz="1100" dirty="0" err="1">
                <a:latin typeface="BentonSans Book" panose="02000503000000020004" pitchFamily="2" charset="77"/>
              </a:rPr>
              <a:t>elit</a:t>
            </a:r>
            <a:r>
              <a:rPr lang="en-GB" sz="1100" dirty="0">
                <a:latin typeface="BentonSans Book" panose="02000503000000020004" pitchFamily="2" charset="77"/>
              </a:rPr>
              <a:t>, </a:t>
            </a:r>
            <a:r>
              <a:rPr lang="en-GB" sz="1100" dirty="0" err="1">
                <a:latin typeface="BentonSans Book" panose="02000503000000020004" pitchFamily="2" charset="77"/>
              </a:rPr>
              <a:t>sed</a:t>
            </a:r>
            <a:r>
              <a:rPr lang="en-GB" sz="1100" dirty="0">
                <a:latin typeface="BentonSans Book" panose="02000503000000020004" pitchFamily="2" charset="77"/>
              </a:rPr>
              <a:t> do </a:t>
            </a:r>
            <a:r>
              <a:rPr lang="en-GB" sz="1100" dirty="0" err="1">
                <a:latin typeface="BentonSans Book" panose="02000503000000020004" pitchFamily="2" charset="77"/>
              </a:rPr>
              <a:t>eiusmod</a:t>
            </a:r>
            <a:r>
              <a:rPr lang="en-GB" sz="1100" dirty="0">
                <a:latin typeface="BentonSans Book" panose="02000503000000020004" pitchFamily="2" charset="77"/>
              </a:rPr>
              <a:t> </a:t>
            </a:r>
            <a:r>
              <a:rPr lang="en-GB" sz="1100" dirty="0" err="1">
                <a:latin typeface="BentonSans Book" panose="02000503000000020004" pitchFamily="2" charset="77"/>
              </a:rPr>
              <a:t>tempor</a:t>
            </a:r>
            <a:r>
              <a:rPr lang="en-GB" sz="1100" dirty="0">
                <a:latin typeface="BentonSans Book" panose="02000503000000020004" pitchFamily="2" charset="77"/>
              </a:rPr>
              <a:t> </a:t>
            </a:r>
            <a:r>
              <a:rPr lang="en-GB" sz="1100" dirty="0" err="1">
                <a:latin typeface="BentonSans Book" panose="02000503000000020004" pitchFamily="2" charset="77"/>
              </a:rPr>
              <a:t>incididunt</a:t>
            </a:r>
            <a:r>
              <a:rPr lang="en-GB" sz="1100" dirty="0">
                <a:latin typeface="BentonSans Book" panose="02000503000000020004" pitchFamily="2" charset="77"/>
              </a:rPr>
              <a:t> </a:t>
            </a:r>
            <a:r>
              <a:rPr lang="en-GB" sz="1100" dirty="0" err="1">
                <a:latin typeface="BentonSans Book" panose="02000503000000020004" pitchFamily="2" charset="77"/>
              </a:rPr>
              <a:t>ut</a:t>
            </a:r>
            <a:r>
              <a:rPr lang="en-GB" sz="1100" dirty="0">
                <a:latin typeface="BentonSans Book" panose="02000503000000020004" pitchFamily="2" charset="77"/>
              </a:rPr>
              <a:t> labore et dolore magna </a:t>
            </a:r>
            <a:r>
              <a:rPr lang="en-GB" sz="1100" dirty="0" err="1">
                <a:latin typeface="BentonSans Book" panose="02000503000000020004" pitchFamily="2" charset="77"/>
              </a:rPr>
              <a:t>aliqua</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Ut </a:t>
            </a:r>
            <a:r>
              <a:rPr lang="en-GB" sz="1100" dirty="0" err="1">
                <a:latin typeface="BentonSans Book" panose="02000503000000020004" pitchFamily="2" charset="77"/>
              </a:rPr>
              <a:t>enim</a:t>
            </a:r>
            <a:r>
              <a:rPr lang="en-GB" sz="1100" dirty="0">
                <a:latin typeface="BentonSans Book" panose="02000503000000020004" pitchFamily="2" charset="77"/>
              </a:rPr>
              <a:t> ad minim </a:t>
            </a:r>
            <a:r>
              <a:rPr lang="en-GB" sz="1100" dirty="0" err="1">
                <a:latin typeface="BentonSans Book" panose="02000503000000020004" pitchFamily="2" charset="77"/>
              </a:rPr>
              <a:t>veniam</a:t>
            </a:r>
            <a:r>
              <a:rPr lang="en-GB" sz="1100" dirty="0">
                <a:latin typeface="BentonSans Book" panose="02000503000000020004" pitchFamily="2" charset="77"/>
              </a:rPr>
              <a:t>, </a:t>
            </a:r>
            <a:r>
              <a:rPr lang="en-GB" sz="1100" dirty="0" err="1">
                <a:latin typeface="BentonSans Book" panose="02000503000000020004" pitchFamily="2" charset="77"/>
              </a:rPr>
              <a:t>quis</a:t>
            </a:r>
            <a:r>
              <a:rPr lang="en-GB" sz="1100" dirty="0">
                <a:latin typeface="BentonSans Book" panose="02000503000000020004" pitchFamily="2" charset="77"/>
              </a:rPr>
              <a:t> </a:t>
            </a:r>
            <a:r>
              <a:rPr lang="en-GB" sz="1100" dirty="0" err="1">
                <a:latin typeface="BentonSans Book" panose="02000503000000020004" pitchFamily="2" charset="77"/>
              </a:rPr>
              <a:t>nostrud</a:t>
            </a:r>
            <a:r>
              <a:rPr lang="en-GB" sz="1100" dirty="0">
                <a:latin typeface="BentonSans Book" panose="02000503000000020004" pitchFamily="2" charset="77"/>
              </a:rPr>
              <a:t> exercitation </a:t>
            </a:r>
            <a:r>
              <a:rPr lang="en-GB" sz="1100" dirty="0" err="1">
                <a:latin typeface="BentonSans Book" panose="02000503000000020004" pitchFamily="2" charset="77"/>
              </a:rPr>
              <a:t>ullamco</a:t>
            </a:r>
            <a:r>
              <a:rPr lang="en-GB" sz="1100" dirty="0">
                <a:latin typeface="BentonSans Book" panose="02000503000000020004" pitchFamily="2" charset="77"/>
              </a:rPr>
              <a:t> </a:t>
            </a:r>
            <a:r>
              <a:rPr lang="en-GB" sz="1100" dirty="0" err="1">
                <a:latin typeface="BentonSans Book" panose="02000503000000020004" pitchFamily="2" charset="77"/>
              </a:rPr>
              <a:t>laboris</a:t>
            </a:r>
            <a:r>
              <a:rPr lang="en-GB" sz="1100" dirty="0">
                <a:latin typeface="BentonSans Book" panose="02000503000000020004" pitchFamily="2" charset="77"/>
              </a:rPr>
              <a:t> nisi </a:t>
            </a:r>
            <a:r>
              <a:rPr lang="en-GB" sz="1100" dirty="0" err="1">
                <a:latin typeface="BentonSans Book" panose="02000503000000020004" pitchFamily="2" charset="77"/>
              </a:rPr>
              <a:t>ut</a:t>
            </a:r>
            <a:r>
              <a:rPr lang="en-GB" sz="1100" dirty="0">
                <a:latin typeface="BentonSans Book" panose="02000503000000020004" pitchFamily="2" charset="77"/>
              </a:rPr>
              <a:t> </a:t>
            </a:r>
            <a:r>
              <a:rPr lang="en-GB" sz="1100" dirty="0" err="1">
                <a:latin typeface="BentonSans Book" panose="02000503000000020004" pitchFamily="2" charset="77"/>
              </a:rPr>
              <a:t>aliquip</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endParaRPr lang="en-GB" sz="1100" dirty="0">
              <a:latin typeface="BentonSans Book" panose="02000503000000020004" pitchFamily="2" charset="77"/>
            </a:endParaRPr>
          </a:p>
        </p:txBody>
      </p:sp>
      <p:sp>
        <p:nvSpPr>
          <p:cNvPr id="7" name="Google Shape;159;p22">
            <a:extLst>
              <a:ext uri="{FF2B5EF4-FFF2-40B4-BE49-F238E27FC236}">
                <a16:creationId xmlns:a16="http://schemas.microsoft.com/office/drawing/2014/main" id="{15F7752E-651D-EA69-A24A-376CC4EEB106}"/>
              </a:ext>
            </a:extLst>
          </p:cNvPr>
          <p:cNvSpPr txBox="1">
            <a:spLocks noGrp="1"/>
          </p:cNvSpPr>
          <p:nvPr>
            <p:ph type="title" idx="4294967295"/>
          </p:nvPr>
        </p:nvSpPr>
        <p:spPr>
          <a:xfrm>
            <a:off x="526093" y="394318"/>
            <a:ext cx="7804375"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Our strategic goals</a:t>
            </a:r>
          </a:p>
        </p:txBody>
      </p:sp>
      <p:sp>
        <p:nvSpPr>
          <p:cNvPr id="8" name="Google Shape;27;p4">
            <a:extLst>
              <a:ext uri="{FF2B5EF4-FFF2-40B4-BE49-F238E27FC236}">
                <a16:creationId xmlns:a16="http://schemas.microsoft.com/office/drawing/2014/main" id="{51258E67-6B07-6479-FDBA-63572DAB134F}"/>
              </a:ext>
              <a:ext uri="{C183D7F6-B498-43B3-948B-1728B52AA6E4}">
                <adec:decorative xmlns:adec="http://schemas.microsoft.com/office/drawing/2017/decorative" val="1"/>
              </a:ext>
            </a:extLst>
          </p:cNvPr>
          <p:cNvSpPr/>
          <p:nvPr/>
        </p:nvSpPr>
        <p:spPr>
          <a:xfrm rot="16200000">
            <a:off x="789353" y="210212"/>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60;p22">
            <a:extLst>
              <a:ext uri="{FF2B5EF4-FFF2-40B4-BE49-F238E27FC236}">
                <a16:creationId xmlns:a16="http://schemas.microsoft.com/office/drawing/2014/main" id="{A6542C02-7331-0A79-EEA3-A9AFCF1CA9ED}"/>
              </a:ext>
            </a:extLst>
          </p:cNvPr>
          <p:cNvSpPr txBox="1">
            <a:spLocks/>
          </p:cNvSpPr>
          <p:nvPr/>
        </p:nvSpPr>
        <p:spPr>
          <a:xfrm>
            <a:off x="4577971" y="929518"/>
            <a:ext cx="4113447" cy="345775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298450">
              <a:lnSpc>
                <a:spcPct val="150000"/>
              </a:lnSpc>
              <a:buClr>
                <a:schemeClr val="bg1">
                  <a:lumMod val="50000"/>
                </a:schemeClr>
              </a:buClr>
              <a:buSzPts val="1100"/>
              <a:buFont typeface="Arial"/>
              <a:buChar char="●"/>
            </a:pPr>
            <a:r>
              <a:rPr lang="en-GB" sz="1100" spc="100" dirty="0">
                <a:latin typeface="BentonSans Medium" panose="02000503000000020004" pitchFamily="2" charset="77"/>
              </a:rPr>
              <a:t>Strategic Goal #3</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Lorem </a:t>
            </a:r>
            <a:r>
              <a:rPr lang="en-GB" sz="1100" dirty="0" err="1">
                <a:latin typeface="BentonSans Book" panose="02000503000000020004" pitchFamily="2" charset="77"/>
              </a:rPr>
              <a:t>impsum</a:t>
            </a:r>
            <a:r>
              <a:rPr lang="en-GB" sz="1100" dirty="0">
                <a:latin typeface="BentonSans Book" panose="02000503000000020004" pitchFamily="2" charset="77"/>
              </a:rPr>
              <a:t> </a:t>
            </a:r>
            <a:r>
              <a:rPr lang="en-GB" sz="1100" dirty="0" err="1">
                <a:latin typeface="BentonSans Book" panose="02000503000000020004" pitchFamily="2" charset="77"/>
              </a:rPr>
              <a:t>dolor</a:t>
            </a:r>
            <a:r>
              <a:rPr lang="en-GB" sz="1100" dirty="0">
                <a:latin typeface="BentonSans Book" panose="02000503000000020004" pitchFamily="2" charset="77"/>
              </a:rPr>
              <a:t> sit </a:t>
            </a:r>
            <a:r>
              <a:rPr lang="en-GB" sz="1100" dirty="0" err="1">
                <a:latin typeface="BentonSans Book" panose="02000503000000020004" pitchFamily="2" charset="77"/>
              </a:rPr>
              <a:t>amet</a:t>
            </a:r>
            <a:r>
              <a:rPr lang="en-GB" sz="1100" dirty="0">
                <a:latin typeface="BentonSans Book" panose="02000503000000020004" pitchFamily="2" charset="77"/>
              </a:rPr>
              <a:t>, </a:t>
            </a:r>
            <a:r>
              <a:rPr lang="en-GB" sz="1100" dirty="0" err="1">
                <a:latin typeface="BentonSans Book" panose="02000503000000020004" pitchFamily="2" charset="77"/>
              </a:rPr>
              <a:t>consectetu</a:t>
            </a:r>
            <a:r>
              <a:rPr lang="en-GB" sz="1100" dirty="0">
                <a:latin typeface="BentonSans Book" panose="02000503000000020004" pitchFamily="2" charset="77"/>
              </a:rPr>
              <a:t> </a:t>
            </a:r>
            <a:r>
              <a:rPr lang="en-GB" sz="1100" dirty="0" err="1">
                <a:latin typeface="BentonSans Book" panose="02000503000000020004" pitchFamily="2" charset="77"/>
              </a:rPr>
              <a:t>adipiscing</a:t>
            </a:r>
            <a:r>
              <a:rPr lang="en-GB" sz="1100" dirty="0">
                <a:latin typeface="BentonSans Book" panose="02000503000000020004" pitchFamily="2" charset="77"/>
              </a:rPr>
              <a:t> </a:t>
            </a:r>
            <a:r>
              <a:rPr lang="en-GB" sz="1100" dirty="0" err="1">
                <a:latin typeface="BentonSans Book" panose="02000503000000020004" pitchFamily="2" charset="77"/>
              </a:rPr>
              <a:t>elit</a:t>
            </a:r>
            <a:r>
              <a:rPr lang="en-GB" sz="1100" dirty="0">
                <a:latin typeface="BentonSans Book" panose="02000503000000020004" pitchFamily="2" charset="77"/>
              </a:rPr>
              <a:t>, </a:t>
            </a:r>
            <a:r>
              <a:rPr lang="en-GB" sz="1100" dirty="0" err="1">
                <a:latin typeface="BentonSans Book" panose="02000503000000020004" pitchFamily="2" charset="77"/>
              </a:rPr>
              <a:t>sed</a:t>
            </a:r>
            <a:r>
              <a:rPr lang="en-GB" sz="1100" dirty="0">
                <a:latin typeface="BentonSans Book" panose="02000503000000020004" pitchFamily="2" charset="77"/>
              </a:rPr>
              <a:t> do </a:t>
            </a:r>
            <a:r>
              <a:rPr lang="en-GB" sz="1100" dirty="0" err="1">
                <a:latin typeface="BentonSans Book" panose="02000503000000020004" pitchFamily="2" charset="77"/>
              </a:rPr>
              <a:t>eiusmod</a:t>
            </a:r>
            <a:r>
              <a:rPr lang="en-GB" sz="1100" dirty="0">
                <a:latin typeface="BentonSans Book" panose="02000503000000020004" pitchFamily="2" charset="77"/>
              </a:rPr>
              <a:t> </a:t>
            </a:r>
            <a:r>
              <a:rPr lang="en-GB" sz="1100" dirty="0" err="1">
                <a:latin typeface="BentonSans Book" panose="02000503000000020004" pitchFamily="2" charset="77"/>
              </a:rPr>
              <a:t>tempor</a:t>
            </a:r>
            <a:r>
              <a:rPr lang="en-GB" sz="1100" dirty="0">
                <a:latin typeface="BentonSans Book" panose="02000503000000020004" pitchFamily="2" charset="77"/>
              </a:rPr>
              <a:t> </a:t>
            </a:r>
            <a:r>
              <a:rPr lang="en-GB" sz="1100" dirty="0" err="1">
                <a:latin typeface="BentonSans Book" panose="02000503000000020004" pitchFamily="2" charset="77"/>
              </a:rPr>
              <a:t>incididunt</a:t>
            </a:r>
            <a:r>
              <a:rPr lang="en-GB" sz="1100" dirty="0">
                <a:latin typeface="BentonSans Book" panose="02000503000000020004" pitchFamily="2" charset="77"/>
              </a:rPr>
              <a:t> </a:t>
            </a:r>
            <a:r>
              <a:rPr lang="en-GB" sz="1100" dirty="0" err="1">
                <a:latin typeface="BentonSans Book" panose="02000503000000020004" pitchFamily="2" charset="77"/>
              </a:rPr>
              <a:t>ut</a:t>
            </a:r>
            <a:r>
              <a:rPr lang="en-GB" sz="1100" dirty="0">
                <a:latin typeface="BentonSans Book" panose="02000503000000020004" pitchFamily="2" charset="77"/>
              </a:rPr>
              <a:t> labore et dolore magna </a:t>
            </a:r>
            <a:r>
              <a:rPr lang="en-GB" sz="1100" dirty="0" err="1">
                <a:latin typeface="BentonSans Book" panose="02000503000000020004" pitchFamily="2" charset="77"/>
              </a:rPr>
              <a:t>aliqua</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Ut </a:t>
            </a:r>
            <a:r>
              <a:rPr lang="en-GB" sz="1100" dirty="0" err="1">
                <a:latin typeface="BentonSans Book" panose="02000503000000020004" pitchFamily="2" charset="77"/>
              </a:rPr>
              <a:t>enim</a:t>
            </a:r>
            <a:r>
              <a:rPr lang="en-GB" sz="1100" dirty="0">
                <a:latin typeface="BentonSans Book" panose="02000503000000020004" pitchFamily="2" charset="77"/>
              </a:rPr>
              <a:t> ad minim </a:t>
            </a:r>
            <a:r>
              <a:rPr lang="en-GB" sz="1100" dirty="0" err="1">
                <a:latin typeface="BentonSans Book" panose="02000503000000020004" pitchFamily="2" charset="77"/>
              </a:rPr>
              <a:t>veniam</a:t>
            </a:r>
            <a:r>
              <a:rPr lang="en-GB" sz="1100" dirty="0">
                <a:latin typeface="BentonSans Book" panose="02000503000000020004" pitchFamily="2" charset="77"/>
              </a:rPr>
              <a:t>, </a:t>
            </a:r>
            <a:r>
              <a:rPr lang="en-GB" sz="1100" dirty="0" err="1">
                <a:latin typeface="BentonSans Book" panose="02000503000000020004" pitchFamily="2" charset="77"/>
              </a:rPr>
              <a:t>quis</a:t>
            </a:r>
            <a:r>
              <a:rPr lang="en-GB" sz="1100" dirty="0">
                <a:latin typeface="BentonSans Book" panose="02000503000000020004" pitchFamily="2" charset="77"/>
              </a:rPr>
              <a:t> </a:t>
            </a:r>
            <a:r>
              <a:rPr lang="en-GB" sz="1100" dirty="0" err="1">
                <a:latin typeface="BentonSans Book" panose="02000503000000020004" pitchFamily="2" charset="77"/>
              </a:rPr>
              <a:t>nostrud</a:t>
            </a:r>
            <a:r>
              <a:rPr lang="en-GB" sz="1100" dirty="0">
                <a:latin typeface="BentonSans Book" panose="02000503000000020004" pitchFamily="2" charset="77"/>
              </a:rPr>
              <a:t> exercitation </a:t>
            </a:r>
            <a:r>
              <a:rPr lang="en-GB" sz="1100" dirty="0" err="1">
                <a:latin typeface="BentonSans Book" panose="02000503000000020004" pitchFamily="2" charset="77"/>
              </a:rPr>
              <a:t>ullamco</a:t>
            </a:r>
            <a:r>
              <a:rPr lang="en-GB" sz="1100" dirty="0">
                <a:latin typeface="BentonSans Book" panose="02000503000000020004" pitchFamily="2" charset="77"/>
              </a:rPr>
              <a:t> </a:t>
            </a:r>
            <a:r>
              <a:rPr lang="en-GB" sz="1100" dirty="0" err="1">
                <a:latin typeface="BentonSans Book" panose="02000503000000020004" pitchFamily="2" charset="77"/>
              </a:rPr>
              <a:t>laboris</a:t>
            </a:r>
            <a:r>
              <a:rPr lang="en-GB" sz="1100" dirty="0">
                <a:latin typeface="BentonSans Book" panose="02000503000000020004" pitchFamily="2" charset="77"/>
              </a:rPr>
              <a:t> nisi </a:t>
            </a:r>
            <a:r>
              <a:rPr lang="en-GB" sz="1100" dirty="0" err="1">
                <a:latin typeface="BentonSans Book" panose="02000503000000020004" pitchFamily="2" charset="77"/>
              </a:rPr>
              <a:t>ut</a:t>
            </a:r>
            <a:r>
              <a:rPr lang="en-GB" sz="1100" dirty="0">
                <a:latin typeface="BentonSans Book" panose="02000503000000020004" pitchFamily="2" charset="77"/>
              </a:rPr>
              <a:t> </a:t>
            </a:r>
            <a:r>
              <a:rPr lang="en-GB" sz="1100" dirty="0" err="1">
                <a:latin typeface="BentonSans Book" panose="02000503000000020004" pitchFamily="2" charset="77"/>
              </a:rPr>
              <a:t>aliquip</a:t>
            </a:r>
            <a:r>
              <a:rPr lang="en-GB" sz="1100" dirty="0">
                <a:latin typeface="BentonSans Book" panose="02000503000000020004" pitchFamily="2" charset="77"/>
              </a:rPr>
              <a:t>.</a:t>
            </a:r>
          </a:p>
          <a:p>
            <a:pPr marL="615950" lvl="1">
              <a:lnSpc>
                <a:spcPct val="150000"/>
              </a:lnSpc>
              <a:buClr>
                <a:schemeClr val="bg1">
                  <a:lumMod val="50000"/>
                </a:schemeClr>
              </a:buClr>
              <a:buSzPts val="1100"/>
            </a:pPr>
            <a:endParaRPr lang="en-GB" sz="1100" dirty="0">
              <a:latin typeface="BentonSans Book" panose="02000503000000020004" pitchFamily="2" charset="77"/>
            </a:endParaRPr>
          </a:p>
          <a:p>
            <a:pPr marL="457200" indent="-298450">
              <a:lnSpc>
                <a:spcPct val="150000"/>
              </a:lnSpc>
              <a:buClr>
                <a:schemeClr val="bg1">
                  <a:lumMod val="50000"/>
                </a:schemeClr>
              </a:buClr>
              <a:buSzPts val="1100"/>
              <a:buFont typeface="Arial"/>
              <a:buChar char="●"/>
            </a:pPr>
            <a:r>
              <a:rPr lang="en-GB" sz="1100" spc="100" dirty="0">
                <a:latin typeface="BentonSans Medium" panose="02000503000000020004" pitchFamily="2" charset="77"/>
              </a:rPr>
              <a:t>Strategic Goal #4</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Lorem </a:t>
            </a:r>
            <a:r>
              <a:rPr lang="en-GB" sz="1100" dirty="0" err="1">
                <a:latin typeface="BentonSans Book" panose="02000503000000020004" pitchFamily="2" charset="77"/>
              </a:rPr>
              <a:t>impsum</a:t>
            </a:r>
            <a:r>
              <a:rPr lang="en-GB" sz="1100" dirty="0">
                <a:latin typeface="BentonSans Book" panose="02000503000000020004" pitchFamily="2" charset="77"/>
              </a:rPr>
              <a:t> </a:t>
            </a:r>
            <a:r>
              <a:rPr lang="en-GB" sz="1100" dirty="0" err="1">
                <a:latin typeface="BentonSans Book" panose="02000503000000020004" pitchFamily="2" charset="77"/>
              </a:rPr>
              <a:t>dolor</a:t>
            </a:r>
            <a:r>
              <a:rPr lang="en-GB" sz="1100" dirty="0">
                <a:latin typeface="BentonSans Book" panose="02000503000000020004" pitchFamily="2" charset="77"/>
              </a:rPr>
              <a:t> sit </a:t>
            </a:r>
            <a:r>
              <a:rPr lang="en-GB" sz="1100" dirty="0" err="1">
                <a:latin typeface="BentonSans Book" panose="02000503000000020004" pitchFamily="2" charset="77"/>
              </a:rPr>
              <a:t>amet</a:t>
            </a:r>
            <a:r>
              <a:rPr lang="en-GB" sz="1100" dirty="0">
                <a:latin typeface="BentonSans Book" panose="02000503000000020004" pitchFamily="2" charset="77"/>
              </a:rPr>
              <a:t>, </a:t>
            </a:r>
            <a:r>
              <a:rPr lang="en-GB" sz="1100" dirty="0" err="1">
                <a:latin typeface="BentonSans Book" panose="02000503000000020004" pitchFamily="2" charset="77"/>
              </a:rPr>
              <a:t>consectetu</a:t>
            </a:r>
            <a:r>
              <a:rPr lang="en-GB" sz="1100" dirty="0">
                <a:latin typeface="BentonSans Book" panose="02000503000000020004" pitchFamily="2" charset="77"/>
              </a:rPr>
              <a:t> </a:t>
            </a:r>
            <a:r>
              <a:rPr lang="en-GB" sz="1100" dirty="0" err="1">
                <a:latin typeface="BentonSans Book" panose="02000503000000020004" pitchFamily="2" charset="77"/>
              </a:rPr>
              <a:t>adipiscing</a:t>
            </a:r>
            <a:r>
              <a:rPr lang="en-GB" sz="1100" dirty="0">
                <a:latin typeface="BentonSans Book" panose="02000503000000020004" pitchFamily="2" charset="77"/>
              </a:rPr>
              <a:t> </a:t>
            </a:r>
            <a:r>
              <a:rPr lang="en-GB" sz="1100" dirty="0" err="1">
                <a:latin typeface="BentonSans Book" panose="02000503000000020004" pitchFamily="2" charset="77"/>
              </a:rPr>
              <a:t>elit</a:t>
            </a:r>
            <a:r>
              <a:rPr lang="en-GB" sz="1100" dirty="0">
                <a:latin typeface="BentonSans Book" panose="02000503000000020004" pitchFamily="2" charset="77"/>
              </a:rPr>
              <a:t>, </a:t>
            </a:r>
            <a:r>
              <a:rPr lang="en-GB" sz="1100" dirty="0" err="1">
                <a:latin typeface="BentonSans Book" panose="02000503000000020004" pitchFamily="2" charset="77"/>
              </a:rPr>
              <a:t>sed</a:t>
            </a:r>
            <a:r>
              <a:rPr lang="en-GB" sz="1100" dirty="0">
                <a:latin typeface="BentonSans Book" panose="02000503000000020004" pitchFamily="2" charset="77"/>
              </a:rPr>
              <a:t> do </a:t>
            </a:r>
            <a:r>
              <a:rPr lang="en-GB" sz="1100" dirty="0" err="1">
                <a:latin typeface="BentonSans Book" panose="02000503000000020004" pitchFamily="2" charset="77"/>
              </a:rPr>
              <a:t>eiusmod</a:t>
            </a:r>
            <a:r>
              <a:rPr lang="en-GB" sz="1100" dirty="0">
                <a:latin typeface="BentonSans Book" panose="02000503000000020004" pitchFamily="2" charset="77"/>
              </a:rPr>
              <a:t> </a:t>
            </a:r>
            <a:r>
              <a:rPr lang="en-GB" sz="1100" dirty="0" err="1">
                <a:latin typeface="BentonSans Book" panose="02000503000000020004" pitchFamily="2" charset="77"/>
              </a:rPr>
              <a:t>tempor</a:t>
            </a:r>
            <a:r>
              <a:rPr lang="en-GB" sz="1100" dirty="0">
                <a:latin typeface="BentonSans Book" panose="02000503000000020004" pitchFamily="2" charset="77"/>
              </a:rPr>
              <a:t> </a:t>
            </a:r>
            <a:r>
              <a:rPr lang="en-GB" sz="1100" dirty="0" err="1">
                <a:latin typeface="BentonSans Book" panose="02000503000000020004" pitchFamily="2" charset="77"/>
              </a:rPr>
              <a:t>incididunt</a:t>
            </a:r>
            <a:r>
              <a:rPr lang="en-GB" sz="1100" dirty="0">
                <a:latin typeface="BentonSans Book" panose="02000503000000020004" pitchFamily="2" charset="77"/>
              </a:rPr>
              <a:t> </a:t>
            </a:r>
            <a:r>
              <a:rPr lang="en-GB" sz="1100" dirty="0" err="1">
                <a:latin typeface="BentonSans Book" panose="02000503000000020004" pitchFamily="2" charset="77"/>
              </a:rPr>
              <a:t>ut</a:t>
            </a:r>
            <a:r>
              <a:rPr lang="en-GB" sz="1100" dirty="0">
                <a:latin typeface="BentonSans Book" panose="02000503000000020004" pitchFamily="2" charset="77"/>
              </a:rPr>
              <a:t> labore et dolore magna </a:t>
            </a:r>
            <a:r>
              <a:rPr lang="en-GB" sz="1100" dirty="0" err="1">
                <a:latin typeface="BentonSans Book" panose="02000503000000020004" pitchFamily="2" charset="77"/>
              </a:rPr>
              <a:t>aliqua</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r>
              <a:rPr lang="en-GB" sz="1100" dirty="0">
                <a:latin typeface="BentonSans Book" panose="02000503000000020004" pitchFamily="2" charset="77"/>
              </a:rPr>
              <a:t>Ut </a:t>
            </a:r>
            <a:r>
              <a:rPr lang="en-GB" sz="1100" dirty="0" err="1">
                <a:latin typeface="BentonSans Book" panose="02000503000000020004" pitchFamily="2" charset="77"/>
              </a:rPr>
              <a:t>enim</a:t>
            </a:r>
            <a:r>
              <a:rPr lang="en-GB" sz="1100" dirty="0">
                <a:latin typeface="BentonSans Book" panose="02000503000000020004" pitchFamily="2" charset="77"/>
              </a:rPr>
              <a:t> ad minim </a:t>
            </a:r>
            <a:r>
              <a:rPr lang="en-GB" sz="1100" dirty="0" err="1">
                <a:latin typeface="BentonSans Book" panose="02000503000000020004" pitchFamily="2" charset="77"/>
              </a:rPr>
              <a:t>veniam</a:t>
            </a:r>
            <a:r>
              <a:rPr lang="en-GB" sz="1100" dirty="0">
                <a:latin typeface="BentonSans Book" panose="02000503000000020004" pitchFamily="2" charset="77"/>
              </a:rPr>
              <a:t>, </a:t>
            </a:r>
            <a:r>
              <a:rPr lang="en-GB" sz="1100" dirty="0" err="1">
                <a:latin typeface="BentonSans Book" panose="02000503000000020004" pitchFamily="2" charset="77"/>
              </a:rPr>
              <a:t>quis</a:t>
            </a:r>
            <a:r>
              <a:rPr lang="en-GB" sz="1100" dirty="0">
                <a:latin typeface="BentonSans Book" panose="02000503000000020004" pitchFamily="2" charset="77"/>
              </a:rPr>
              <a:t> </a:t>
            </a:r>
            <a:r>
              <a:rPr lang="en-GB" sz="1100" dirty="0" err="1">
                <a:latin typeface="BentonSans Book" panose="02000503000000020004" pitchFamily="2" charset="77"/>
              </a:rPr>
              <a:t>nostrud</a:t>
            </a:r>
            <a:r>
              <a:rPr lang="en-GB" sz="1100" dirty="0">
                <a:latin typeface="BentonSans Book" panose="02000503000000020004" pitchFamily="2" charset="77"/>
              </a:rPr>
              <a:t> exercitation </a:t>
            </a:r>
            <a:r>
              <a:rPr lang="en-GB" sz="1100" dirty="0" err="1">
                <a:latin typeface="BentonSans Book" panose="02000503000000020004" pitchFamily="2" charset="77"/>
              </a:rPr>
              <a:t>ullamco</a:t>
            </a:r>
            <a:r>
              <a:rPr lang="en-GB" sz="1100" dirty="0">
                <a:latin typeface="BentonSans Book" panose="02000503000000020004" pitchFamily="2" charset="77"/>
              </a:rPr>
              <a:t> </a:t>
            </a:r>
            <a:r>
              <a:rPr lang="en-GB" sz="1100" dirty="0" err="1">
                <a:latin typeface="BentonSans Book" panose="02000503000000020004" pitchFamily="2" charset="77"/>
              </a:rPr>
              <a:t>laboris</a:t>
            </a:r>
            <a:r>
              <a:rPr lang="en-GB" sz="1100" dirty="0">
                <a:latin typeface="BentonSans Book" panose="02000503000000020004" pitchFamily="2" charset="77"/>
              </a:rPr>
              <a:t> nisi </a:t>
            </a:r>
            <a:r>
              <a:rPr lang="en-GB" sz="1100" dirty="0" err="1">
                <a:latin typeface="BentonSans Book" panose="02000503000000020004" pitchFamily="2" charset="77"/>
              </a:rPr>
              <a:t>ut</a:t>
            </a:r>
            <a:r>
              <a:rPr lang="en-GB" sz="1100" dirty="0">
                <a:latin typeface="BentonSans Book" panose="02000503000000020004" pitchFamily="2" charset="77"/>
              </a:rPr>
              <a:t> </a:t>
            </a:r>
            <a:r>
              <a:rPr lang="en-GB" sz="1100" dirty="0" err="1">
                <a:latin typeface="BentonSans Book" panose="02000503000000020004" pitchFamily="2" charset="77"/>
              </a:rPr>
              <a:t>aliquip</a:t>
            </a:r>
            <a:r>
              <a:rPr lang="en-GB" sz="1100" dirty="0">
                <a:latin typeface="BentonSans Book" panose="02000503000000020004" pitchFamily="2" charset="77"/>
              </a:rPr>
              <a:t>.</a:t>
            </a:r>
          </a:p>
          <a:p>
            <a:pPr marL="914400" lvl="1" indent="-298450">
              <a:lnSpc>
                <a:spcPct val="150000"/>
              </a:lnSpc>
              <a:buClr>
                <a:schemeClr val="bg1">
                  <a:lumMod val="50000"/>
                </a:schemeClr>
              </a:buClr>
              <a:buSzPts val="1100"/>
              <a:buFont typeface="Arial"/>
              <a:buChar char="○"/>
            </a:pPr>
            <a:endParaRPr lang="en-GB" sz="1100" dirty="0">
              <a:latin typeface="BentonSans Book" panose="02000503000000020004" pitchFamily="2" charset="77"/>
            </a:endParaRPr>
          </a:p>
        </p:txBody>
      </p:sp>
    </p:spTree>
    <p:extLst>
      <p:ext uri="{BB962C8B-B14F-4D97-AF65-F5344CB8AC3E}">
        <p14:creationId xmlns:p14="http://schemas.microsoft.com/office/powerpoint/2010/main" val="2643518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7;p4">
            <a:extLst>
              <a:ext uri="{FF2B5EF4-FFF2-40B4-BE49-F238E27FC236}">
                <a16:creationId xmlns:a16="http://schemas.microsoft.com/office/drawing/2014/main" id="{07BE2738-9572-41C5-649E-8B293BC388E6}"/>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9;p3">
            <a:extLst>
              <a:ext uri="{FF2B5EF4-FFF2-40B4-BE49-F238E27FC236}">
                <a16:creationId xmlns:a16="http://schemas.microsoft.com/office/drawing/2014/main" id="{12621632-3B95-C3B0-6B8A-32CC4A5C779E}"/>
              </a:ext>
            </a:extLst>
          </p:cNvPr>
          <p:cNvSpPr txBox="1">
            <a:spLocks/>
          </p:cNvSpPr>
          <p:nvPr/>
        </p:nvSpPr>
        <p:spPr>
          <a:xfrm>
            <a:off x="538015" y="1528391"/>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l"/>
            <a:r>
              <a:rPr lang="en-US" sz="900" spc="200" dirty="0">
                <a:solidFill>
                  <a:schemeClr val="bg1"/>
                </a:solidFill>
                <a:latin typeface="BentonSans Medium" panose="02000503000000020004" pitchFamily="2" charset="77"/>
              </a:rPr>
              <a:t>LAUREN BROWN</a:t>
            </a:r>
            <a:endParaRPr lang="en-US" sz="900" b="0" i="0" spc="200" baseline="0" dirty="0">
              <a:solidFill>
                <a:schemeClr val="bg1"/>
              </a:solidFill>
              <a:latin typeface="BentonSans Medium" panose="02000503000000020004" pitchFamily="2" charset="77"/>
            </a:endParaRPr>
          </a:p>
        </p:txBody>
      </p:sp>
      <p:sp>
        <p:nvSpPr>
          <p:cNvPr id="4" name="Google Shape;159;p22">
            <a:extLst>
              <a:ext uri="{FF2B5EF4-FFF2-40B4-BE49-F238E27FC236}">
                <a16:creationId xmlns:a16="http://schemas.microsoft.com/office/drawing/2014/main" id="{DF35A25B-6314-569F-5213-82DCEB23078F}"/>
              </a:ext>
            </a:extLst>
          </p:cNvPr>
          <p:cNvSpPr txBox="1">
            <a:spLocks noGrp="1"/>
          </p:cNvSpPr>
          <p:nvPr>
            <p:ph type="title" idx="4294967295"/>
          </p:nvPr>
        </p:nvSpPr>
        <p:spPr>
          <a:xfrm>
            <a:off x="278969" y="1721262"/>
            <a:ext cx="8327016" cy="2698144"/>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55600" marR="0" lvl="0" indent="-147600" algn="l" defTabSz="914400" rtl="0" eaLnBrk="1" fontAlgn="auto" latinLnBrk="0" hangingPunct="1">
              <a:lnSpc>
                <a:spcPts val="4500"/>
              </a:lnSpc>
              <a:spcBef>
                <a:spcPts val="0"/>
              </a:spcBef>
              <a:spcAft>
                <a:spcPts val="1600"/>
              </a:spcAft>
              <a:buClr>
                <a:srgbClr val="000000"/>
              </a:buClr>
              <a:buSzTx/>
              <a:buFont typeface="Arial"/>
              <a:buNone/>
              <a:tabLst/>
              <a:defRPr/>
            </a:pP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“Lorem ipsum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dolor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sit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amet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consectetur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adipiscing</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elit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sed</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do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eiusmod</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tempor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incididunt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ut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labore et dolore magna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aliqua</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ipsum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dolor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sit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amet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a:t>
            </a:r>
          </a:p>
        </p:txBody>
      </p:sp>
    </p:spTree>
    <p:extLst>
      <p:ext uri="{BB962C8B-B14F-4D97-AF65-F5344CB8AC3E}">
        <p14:creationId xmlns:p14="http://schemas.microsoft.com/office/powerpoint/2010/main" val="3907255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walking in front of a building&#10;&#10;Description automatically generated">
            <a:extLst>
              <a:ext uri="{FF2B5EF4-FFF2-40B4-BE49-F238E27FC236}">
                <a16:creationId xmlns:a16="http://schemas.microsoft.com/office/drawing/2014/main" id="{D049C86B-6AEF-37F5-E989-8B3977B72FF9}"/>
              </a:ext>
            </a:extLst>
          </p:cNvPr>
          <p:cNvPicPr>
            <a:picLocks noChangeAspect="1"/>
          </p:cNvPicPr>
          <p:nvPr/>
        </p:nvPicPr>
        <p:blipFill rotWithShape="1">
          <a:blip r:embed="rId2"/>
          <a:srcRect l="6057" t="20144" r="1085" b="30391"/>
          <a:stretch/>
        </p:blipFill>
        <p:spPr>
          <a:xfrm>
            <a:off x="1" y="0"/>
            <a:ext cx="9144000" cy="3247292"/>
          </a:xfrm>
          <a:prstGeom prst="rect">
            <a:avLst/>
          </a:prstGeom>
        </p:spPr>
      </p:pic>
      <p:sp>
        <p:nvSpPr>
          <p:cNvPr id="3" name="Google Shape;18;p3">
            <a:extLst>
              <a:ext uri="{FF2B5EF4-FFF2-40B4-BE49-F238E27FC236}">
                <a16:creationId xmlns:a16="http://schemas.microsoft.com/office/drawing/2014/main" id="{3D52EE8B-FBBF-837B-8F4B-4F80FE8CEAB7}"/>
              </a:ext>
            </a:extLst>
          </p:cNvPr>
          <p:cNvSpPr txBox="1">
            <a:spLocks noGrp="1"/>
          </p:cNvSpPr>
          <p:nvPr>
            <p:ph type="title" idx="4294967295"/>
          </p:nvPr>
        </p:nvSpPr>
        <p:spPr>
          <a:xfrm>
            <a:off x="-106878" y="3247292"/>
            <a:ext cx="9357756"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Source Sans Pro"/>
              <a:buNone/>
              <a:defRPr sz="46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6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POWERFUL ONE-LINE TITLE</a:t>
            </a:r>
          </a:p>
        </p:txBody>
      </p:sp>
      <p:pic>
        <p:nvPicPr>
          <p:cNvPr id="4" name="Picture 3" descr="A red and white logo&#10;&#10;Description automatically generated">
            <a:extLst>
              <a:ext uri="{FF2B5EF4-FFF2-40B4-BE49-F238E27FC236}">
                <a16:creationId xmlns:a16="http://schemas.microsoft.com/office/drawing/2014/main" id="{09D4C20E-3B62-7ABB-CC2A-8E418474228C}"/>
              </a:ext>
            </a:extLst>
          </p:cNvPr>
          <p:cNvPicPr>
            <a:picLocks noChangeAspect="1"/>
          </p:cNvPicPr>
          <p:nvPr/>
        </p:nvPicPr>
        <p:blipFill>
          <a:blip r:embed="rId3"/>
          <a:stretch>
            <a:fillRect/>
          </a:stretch>
        </p:blipFill>
        <p:spPr>
          <a:xfrm>
            <a:off x="604125" y="0"/>
            <a:ext cx="410477" cy="954597"/>
          </a:xfrm>
          <a:prstGeom prst="rect">
            <a:avLst/>
          </a:prstGeom>
        </p:spPr>
      </p:pic>
    </p:spTree>
    <p:extLst>
      <p:ext uri="{BB962C8B-B14F-4D97-AF65-F5344CB8AC3E}">
        <p14:creationId xmlns:p14="http://schemas.microsoft.com/office/powerpoint/2010/main" val="4028647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59;p22">
            <a:extLst>
              <a:ext uri="{FF2B5EF4-FFF2-40B4-BE49-F238E27FC236}">
                <a16:creationId xmlns:a16="http://schemas.microsoft.com/office/drawing/2014/main" id="{20E7316B-5730-ACEA-17D5-81ECCA2922D9}"/>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How to apply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1"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01</a:t>
            </a:r>
          </a:p>
        </p:txBody>
      </p:sp>
      <p:sp>
        <p:nvSpPr>
          <p:cNvPr id="21" name="Google Shape;19;p3">
            <a:extLst>
              <a:ext uri="{FF2B5EF4-FFF2-40B4-BE49-F238E27FC236}">
                <a16:creationId xmlns:a16="http://schemas.microsoft.com/office/drawing/2014/main" id="{3CB077D3-DEA8-9F5E-6A62-1344143646F0}"/>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pic>
        <p:nvPicPr>
          <p:cNvPr id="4" name="Google Shape;329;p31">
            <a:extLst>
              <a:ext uri="{FF2B5EF4-FFF2-40B4-BE49-F238E27FC236}">
                <a16:creationId xmlns:a16="http://schemas.microsoft.com/office/drawing/2014/main" id="{F65377E9-7273-F76B-2A7A-EFD8EBEDF9B5}"/>
              </a:ext>
              <a:ext uri="{C183D7F6-B498-43B3-948B-1728B52AA6E4}">
                <adec:decorative xmlns:adec="http://schemas.microsoft.com/office/drawing/2017/decorative" val="1"/>
              </a:ext>
            </a:extLst>
          </p:cNvPr>
          <p:cNvPicPr preferRelativeResize="0"/>
          <p:nvPr/>
        </p:nvPicPr>
        <p:blipFill rotWithShape="1">
          <a:blip r:embed="rId2">
            <a:alphaModFix/>
          </a:blip>
          <a:srcRect l="4627" t="5644" r="4636" b="7603"/>
          <a:stretch/>
        </p:blipFill>
        <p:spPr>
          <a:xfrm>
            <a:off x="5146750" y="1368753"/>
            <a:ext cx="1973633" cy="2830386"/>
          </a:xfrm>
          <a:prstGeom prst="rect">
            <a:avLst/>
          </a:prstGeom>
          <a:noFill/>
          <a:ln>
            <a:noFill/>
          </a:ln>
        </p:spPr>
      </p:pic>
      <p:pic>
        <p:nvPicPr>
          <p:cNvPr id="5" name="Google Shape;330;p31">
            <a:extLst>
              <a:ext uri="{FF2B5EF4-FFF2-40B4-BE49-F238E27FC236}">
                <a16:creationId xmlns:a16="http://schemas.microsoft.com/office/drawing/2014/main" id="{24FBC369-B3AD-2851-AF08-C93ED3102FFF}"/>
              </a:ext>
              <a:ext uri="{C183D7F6-B498-43B3-948B-1728B52AA6E4}">
                <adec:decorative xmlns:adec="http://schemas.microsoft.com/office/drawing/2017/decorative" val="1"/>
              </a:ext>
            </a:extLst>
          </p:cNvPr>
          <p:cNvPicPr preferRelativeResize="0"/>
          <p:nvPr/>
        </p:nvPicPr>
        <p:blipFill rotWithShape="1">
          <a:blip r:embed="rId3">
            <a:alphaModFix/>
          </a:blip>
          <a:srcRect l="29835" t="5645" r="29835" b="7603"/>
          <a:stretch/>
        </p:blipFill>
        <p:spPr>
          <a:xfrm>
            <a:off x="7170362" y="1368753"/>
            <a:ext cx="1973639" cy="2830386"/>
          </a:xfrm>
          <a:prstGeom prst="rect">
            <a:avLst/>
          </a:prstGeom>
          <a:noFill/>
          <a:ln>
            <a:noFill/>
          </a:ln>
        </p:spPr>
      </p:pic>
      <p:sp>
        <p:nvSpPr>
          <p:cNvPr id="7" name="Google Shape;167;p23">
            <a:extLst>
              <a:ext uri="{FF2B5EF4-FFF2-40B4-BE49-F238E27FC236}">
                <a16:creationId xmlns:a16="http://schemas.microsoft.com/office/drawing/2014/main" id="{C625E407-E41A-B8DC-5613-A17933A984D0}"/>
              </a:ext>
            </a:extLst>
          </p:cNvPr>
          <p:cNvSpPr txBox="1">
            <a:spLocks/>
          </p:cNvSpPr>
          <p:nvPr/>
        </p:nvSpPr>
        <p:spPr>
          <a:xfrm>
            <a:off x="538015" y="2292821"/>
            <a:ext cx="4281958" cy="190631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US" sz="1050" dirty="0">
                <a:solidFill>
                  <a:schemeClr val="accent1"/>
                </a:solidFill>
                <a:latin typeface="BentonSans Book" panose="02000503000000020004" pitchFamily="2" charset="77"/>
              </a:rPr>
              <a:t>Keep your slides concise and to the point.</a:t>
            </a:r>
          </a:p>
          <a:p>
            <a:pPr marL="0" lvl="0" indent="0" algn="l" rtl="0">
              <a:spcBef>
                <a:spcPts val="1600"/>
              </a:spcBef>
              <a:spcAft>
                <a:spcPts val="0"/>
              </a:spcAft>
              <a:buNone/>
            </a:pPr>
            <a:r>
              <a:rPr lang="en-US" sz="1050" b="1" dirty="0">
                <a:solidFill>
                  <a:schemeClr val="accent1"/>
                </a:solidFill>
                <a:latin typeface="BentonSans Regular" panose="02000503000000020004" pitchFamily="2" charset="77"/>
              </a:rPr>
              <a:t>Step one:</a:t>
            </a:r>
          </a:p>
          <a:p>
            <a:pPr marL="0" lvl="0" indent="0" algn="l" rtl="0">
              <a:spcBef>
                <a:spcPts val="0"/>
              </a:spcBef>
              <a:spcAft>
                <a:spcPts val="0"/>
              </a:spcAft>
              <a:buNone/>
            </a:pPr>
            <a:r>
              <a:rPr lang="en-US" sz="1050" dirty="0">
                <a:solidFill>
                  <a:schemeClr val="accent1"/>
                </a:solidFill>
                <a:latin typeface="BentonSans Book" panose="02000503000000020004" pitchFamily="2" charset="77"/>
              </a:rPr>
              <a:t>Slides with multiple paragraphs of text have been shown to significantly decrease the attention of the audience.</a:t>
            </a:r>
          </a:p>
          <a:p>
            <a:pPr marL="0" lvl="0" indent="0" algn="l" rtl="0">
              <a:spcBef>
                <a:spcPts val="1600"/>
              </a:spcBef>
              <a:spcAft>
                <a:spcPts val="0"/>
              </a:spcAft>
              <a:buNone/>
            </a:pPr>
            <a:r>
              <a:rPr lang="en-US" sz="1050" b="1" dirty="0">
                <a:solidFill>
                  <a:schemeClr val="accent1"/>
                </a:solidFill>
                <a:latin typeface="BentonSans Regular" panose="02000503000000020004" pitchFamily="2" charset="77"/>
              </a:rPr>
              <a:t>Step two:</a:t>
            </a:r>
          </a:p>
          <a:p>
            <a:pPr marL="0" lvl="0" indent="0" algn="l" rtl="0">
              <a:spcBef>
                <a:spcPts val="0"/>
              </a:spcBef>
              <a:spcAft>
                <a:spcPts val="0"/>
              </a:spcAft>
              <a:buNone/>
            </a:pPr>
            <a:r>
              <a:rPr lang="en-US" sz="1050" dirty="0">
                <a:solidFill>
                  <a:schemeClr val="accent1"/>
                </a:solidFill>
                <a:latin typeface="BentonSans Book" panose="02000503000000020004" pitchFamily="2" charset="77"/>
              </a:rPr>
              <a:t>Let your slides breathe — it lets the audience listen to you.</a:t>
            </a:r>
          </a:p>
        </p:txBody>
      </p:sp>
    </p:spTree>
    <p:extLst>
      <p:ext uri="{BB962C8B-B14F-4D97-AF65-F5344CB8AC3E}">
        <p14:creationId xmlns:p14="http://schemas.microsoft.com/office/powerpoint/2010/main" val="1322561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337;p32">
            <a:extLst>
              <a:ext uri="{FF2B5EF4-FFF2-40B4-BE49-F238E27FC236}">
                <a16:creationId xmlns:a16="http://schemas.microsoft.com/office/drawing/2014/main" id="{BA4825C3-4A9B-59FD-87E0-5D0727C390B3}"/>
              </a:ext>
              <a:ext uri="{C183D7F6-B498-43B3-948B-1728B52AA6E4}">
                <adec:decorative xmlns:adec="http://schemas.microsoft.com/office/drawing/2017/decorative" val="1"/>
              </a:ext>
            </a:extLst>
          </p:cNvPr>
          <p:cNvPicPr preferRelativeResize="0"/>
          <p:nvPr/>
        </p:nvPicPr>
        <p:blipFill rotWithShape="1">
          <a:blip r:embed="rId2">
            <a:alphaModFix/>
          </a:blip>
          <a:srcRect l="9164" t="5645" r="9156" b="7603"/>
          <a:stretch/>
        </p:blipFill>
        <p:spPr>
          <a:xfrm>
            <a:off x="5146750" y="1368753"/>
            <a:ext cx="3997248" cy="2830386"/>
          </a:xfrm>
          <a:prstGeom prst="rect">
            <a:avLst/>
          </a:prstGeom>
          <a:noFill/>
          <a:ln>
            <a:noFill/>
          </a:ln>
        </p:spPr>
      </p:pic>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59;p22">
            <a:extLst>
              <a:ext uri="{FF2B5EF4-FFF2-40B4-BE49-F238E27FC236}">
                <a16:creationId xmlns:a16="http://schemas.microsoft.com/office/drawing/2014/main" id="{20E7316B-5730-ACEA-17D5-81ECCA2922D9}"/>
              </a:ext>
            </a:extLst>
          </p:cNvPr>
          <p:cNvSpPr txBox="1">
            <a:spLocks noGrp="1"/>
          </p:cNvSpPr>
          <p:nvPr>
            <p:ph type="title" idx="4294967295"/>
          </p:nvPr>
        </p:nvSpPr>
        <p:spPr>
          <a:xfrm>
            <a:off x="526094" y="1368753"/>
            <a:ext cx="4045906" cy="924067"/>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Financial aid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1"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02</a:t>
            </a:r>
          </a:p>
        </p:txBody>
      </p:sp>
      <p:sp>
        <p:nvSpPr>
          <p:cNvPr id="21" name="Google Shape;19;p3">
            <a:extLst>
              <a:ext uri="{FF2B5EF4-FFF2-40B4-BE49-F238E27FC236}">
                <a16:creationId xmlns:a16="http://schemas.microsoft.com/office/drawing/2014/main" id="{3CB077D3-DEA8-9F5E-6A62-1344143646F0}"/>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
        <p:nvSpPr>
          <p:cNvPr id="7" name="Google Shape;167;p23">
            <a:extLst>
              <a:ext uri="{FF2B5EF4-FFF2-40B4-BE49-F238E27FC236}">
                <a16:creationId xmlns:a16="http://schemas.microsoft.com/office/drawing/2014/main" id="{C625E407-E41A-B8DC-5613-A17933A984D0}"/>
              </a:ext>
            </a:extLst>
          </p:cNvPr>
          <p:cNvSpPr txBox="1">
            <a:spLocks/>
          </p:cNvSpPr>
          <p:nvPr/>
        </p:nvSpPr>
        <p:spPr>
          <a:xfrm>
            <a:off x="538015" y="2292821"/>
            <a:ext cx="4281958" cy="190631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1050" dirty="0">
                <a:solidFill>
                  <a:schemeClr val="accent1"/>
                </a:solidFill>
                <a:latin typeface="BentonSans Book" panose="02000503000000020004" pitchFamily="2" charset="77"/>
              </a:rPr>
              <a:t>Keep your message short and concise. No one wants to read a PowerPoint that rivals “War and Peace.”</a:t>
            </a:r>
          </a:p>
          <a:p>
            <a:pPr marL="0" lvl="0" indent="0" algn="l" rtl="0">
              <a:spcBef>
                <a:spcPts val="1600"/>
              </a:spcBef>
              <a:spcAft>
                <a:spcPts val="0"/>
              </a:spcAft>
              <a:buNone/>
            </a:pPr>
            <a:r>
              <a:rPr lang="en-GB" sz="1050" b="1" dirty="0">
                <a:solidFill>
                  <a:schemeClr val="accent1"/>
                </a:solidFill>
                <a:latin typeface="BentonSans Regular" panose="02000503000000020004" pitchFamily="2" charset="77"/>
              </a:rPr>
              <a:t>Here’s a tip:</a:t>
            </a:r>
          </a:p>
          <a:p>
            <a:pPr marL="0" lvl="0" indent="0" algn="l" rtl="0">
              <a:spcBef>
                <a:spcPts val="0"/>
              </a:spcBef>
              <a:spcAft>
                <a:spcPts val="0"/>
              </a:spcAft>
              <a:buNone/>
            </a:pPr>
            <a:r>
              <a:rPr lang="en-GB" sz="1050" dirty="0">
                <a:solidFill>
                  <a:schemeClr val="accent1"/>
                </a:solidFill>
                <a:latin typeface="BentonSans Book" panose="02000503000000020004" pitchFamily="2" charset="77"/>
              </a:rPr>
              <a:t>Use </a:t>
            </a:r>
            <a:r>
              <a:rPr lang="en-GB" sz="1050" dirty="0" err="1">
                <a:solidFill>
                  <a:schemeClr val="accent1"/>
                </a:solidFill>
                <a:latin typeface="BentonSans Book" panose="02000503000000020004" pitchFamily="2" charset="77"/>
              </a:rPr>
              <a:t>color</a:t>
            </a:r>
            <a:r>
              <a:rPr lang="en-GB" sz="1050" dirty="0">
                <a:solidFill>
                  <a:schemeClr val="accent1"/>
                </a:solidFill>
                <a:latin typeface="BentonSans Book" panose="02000503000000020004" pitchFamily="2" charset="77"/>
              </a:rPr>
              <a:t>, size, and weight to add emphasis.</a:t>
            </a:r>
          </a:p>
          <a:p>
            <a:pPr marL="0" lvl="0" indent="0" algn="l" rtl="0">
              <a:spcBef>
                <a:spcPts val="1600"/>
              </a:spcBef>
              <a:spcAft>
                <a:spcPts val="0"/>
              </a:spcAft>
              <a:buNone/>
            </a:pPr>
            <a:r>
              <a:rPr lang="en-GB" sz="1050" b="1" dirty="0">
                <a:solidFill>
                  <a:schemeClr val="accent1"/>
                </a:solidFill>
                <a:latin typeface="BentonSans Regular" panose="02000503000000020004" pitchFamily="2" charset="77"/>
              </a:rPr>
              <a:t>And another one:</a:t>
            </a:r>
          </a:p>
          <a:p>
            <a:pPr marL="0" lvl="0" indent="0" algn="l" rtl="0">
              <a:spcBef>
                <a:spcPts val="0"/>
              </a:spcBef>
              <a:spcAft>
                <a:spcPts val="0"/>
              </a:spcAft>
              <a:buNone/>
            </a:pPr>
            <a:r>
              <a:rPr lang="en-GB" sz="1050" dirty="0">
                <a:solidFill>
                  <a:schemeClr val="accent1"/>
                </a:solidFill>
                <a:latin typeface="BentonSans Book" panose="02000503000000020004" pitchFamily="2" charset="77"/>
              </a:rPr>
              <a:t>Add images that support your content.</a:t>
            </a:r>
          </a:p>
        </p:txBody>
      </p:sp>
    </p:spTree>
    <p:extLst>
      <p:ext uri="{BB962C8B-B14F-4D97-AF65-F5344CB8AC3E}">
        <p14:creationId xmlns:p14="http://schemas.microsoft.com/office/powerpoint/2010/main" val="2322186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oogle Shape;349;p33">
            <a:extLst>
              <a:ext uri="{FF2B5EF4-FFF2-40B4-BE49-F238E27FC236}">
                <a16:creationId xmlns:a16="http://schemas.microsoft.com/office/drawing/2014/main" id="{95EA53DB-57CD-9638-FD80-FA4E22CE66F3}"/>
              </a:ext>
              <a:ext uri="{C183D7F6-B498-43B3-948B-1728B52AA6E4}">
                <adec:decorative xmlns:adec="http://schemas.microsoft.com/office/drawing/2017/decorative" val="1"/>
              </a:ext>
            </a:extLst>
          </p:cNvPr>
          <p:cNvPicPr preferRelativeResize="0"/>
          <p:nvPr/>
        </p:nvPicPr>
        <p:blipFill rotWithShape="1">
          <a:blip r:embed="rId2">
            <a:alphaModFix/>
          </a:blip>
          <a:srcRect l="17966" t="5644" r="41622" b="7603"/>
          <a:stretch/>
        </p:blipFill>
        <p:spPr>
          <a:xfrm>
            <a:off x="5146750" y="1368753"/>
            <a:ext cx="1977670" cy="2830386"/>
          </a:xfrm>
          <a:prstGeom prst="rect">
            <a:avLst/>
          </a:prstGeom>
          <a:noFill/>
          <a:ln>
            <a:noFill/>
          </a:ln>
        </p:spPr>
      </p:pic>
      <p:pic>
        <p:nvPicPr>
          <p:cNvPr id="13" name="Google Shape;350;p33">
            <a:extLst>
              <a:ext uri="{FF2B5EF4-FFF2-40B4-BE49-F238E27FC236}">
                <a16:creationId xmlns:a16="http://schemas.microsoft.com/office/drawing/2014/main" id="{AF24BE13-2307-6FA7-D06C-3EACFAB67455}"/>
              </a:ext>
              <a:ext uri="{C183D7F6-B498-43B3-948B-1728B52AA6E4}">
                <adec:decorative xmlns:adec="http://schemas.microsoft.com/office/drawing/2017/decorative" val="1"/>
              </a:ext>
            </a:extLst>
          </p:cNvPr>
          <p:cNvPicPr preferRelativeResize="0"/>
          <p:nvPr/>
        </p:nvPicPr>
        <p:blipFill rotWithShape="1">
          <a:blip r:embed="rId3">
            <a:alphaModFix/>
          </a:blip>
          <a:srcRect l="9217" t="11426" r="9209"/>
          <a:stretch/>
        </p:blipFill>
        <p:spPr>
          <a:xfrm>
            <a:off x="7172149" y="1368753"/>
            <a:ext cx="1971850" cy="1427418"/>
          </a:xfrm>
          <a:prstGeom prst="rect">
            <a:avLst/>
          </a:prstGeom>
          <a:noFill/>
          <a:ln>
            <a:noFill/>
          </a:ln>
        </p:spPr>
      </p:pic>
      <p:pic>
        <p:nvPicPr>
          <p:cNvPr id="14" name="Google Shape;351;p33">
            <a:extLst>
              <a:ext uri="{FF2B5EF4-FFF2-40B4-BE49-F238E27FC236}">
                <a16:creationId xmlns:a16="http://schemas.microsoft.com/office/drawing/2014/main" id="{7E0086E2-1E2C-6BD8-F241-D9FFA134B41D}"/>
              </a:ext>
              <a:ext uri="{C183D7F6-B498-43B3-948B-1728B52AA6E4}">
                <adec:decorative xmlns:adec="http://schemas.microsoft.com/office/drawing/2017/decorative" val="1"/>
              </a:ext>
            </a:extLst>
          </p:cNvPr>
          <p:cNvPicPr preferRelativeResize="0"/>
          <p:nvPr/>
        </p:nvPicPr>
        <p:blipFill rotWithShape="1">
          <a:blip r:embed="rId4">
            <a:alphaModFix/>
          </a:blip>
          <a:srcRect l="9217" r="9209" b="15393"/>
          <a:stretch/>
        </p:blipFill>
        <p:spPr>
          <a:xfrm>
            <a:off x="7172149" y="2835640"/>
            <a:ext cx="1971841" cy="1363499"/>
          </a:xfrm>
          <a:prstGeom prst="rect">
            <a:avLst/>
          </a:prstGeom>
          <a:noFill/>
          <a:ln>
            <a:noFill/>
          </a:ln>
        </p:spPr>
      </p:pic>
      <p:sp>
        <p:nvSpPr>
          <p:cNvPr id="8" name="Google Shape;27;p4">
            <a:extLst>
              <a:ext uri="{FF2B5EF4-FFF2-40B4-BE49-F238E27FC236}">
                <a16:creationId xmlns:a16="http://schemas.microsoft.com/office/drawing/2014/main" id="{68C11BC2-3F37-F083-BCC9-BBD68E88A0D9}"/>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59;p22">
            <a:extLst>
              <a:ext uri="{FF2B5EF4-FFF2-40B4-BE49-F238E27FC236}">
                <a16:creationId xmlns:a16="http://schemas.microsoft.com/office/drawing/2014/main" id="{20E7316B-5730-ACEA-17D5-81ECCA2922D9}"/>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Student life</a:t>
            </a:r>
          </a:p>
        </p:txBody>
      </p:sp>
      <p:sp>
        <p:nvSpPr>
          <p:cNvPr id="21" name="Google Shape;19;p3">
            <a:extLst>
              <a:ext uri="{FF2B5EF4-FFF2-40B4-BE49-F238E27FC236}">
                <a16:creationId xmlns:a16="http://schemas.microsoft.com/office/drawing/2014/main" id="{3CB077D3-DEA8-9F5E-6A62-1344143646F0}"/>
              </a:ext>
            </a:extLst>
          </p:cNvPr>
          <p:cNvSpPr txBox="1">
            <a:spLocks/>
          </p:cNvSpPr>
          <p:nvPr/>
        </p:nvSpPr>
        <p:spPr>
          <a:xfrm>
            <a:off x="5958348" y="629313"/>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r"/>
            <a:r>
              <a:rPr lang="en-US" sz="900" b="0" i="0" spc="200" baseline="0" dirty="0">
                <a:solidFill>
                  <a:srgbClr val="231F20"/>
                </a:solidFill>
                <a:latin typeface="BentonSans Medium" panose="02000503000000020004" pitchFamily="2" charset="77"/>
              </a:rPr>
              <a:t>SECTION HEADING</a:t>
            </a:r>
          </a:p>
        </p:txBody>
      </p:sp>
      <p:sp>
        <p:nvSpPr>
          <p:cNvPr id="7" name="Google Shape;167;p23">
            <a:extLst>
              <a:ext uri="{FF2B5EF4-FFF2-40B4-BE49-F238E27FC236}">
                <a16:creationId xmlns:a16="http://schemas.microsoft.com/office/drawing/2014/main" id="{C625E407-E41A-B8DC-5613-A17933A984D0}"/>
              </a:ext>
            </a:extLst>
          </p:cNvPr>
          <p:cNvSpPr txBox="1">
            <a:spLocks/>
          </p:cNvSpPr>
          <p:nvPr/>
        </p:nvSpPr>
        <p:spPr>
          <a:xfrm>
            <a:off x="538015" y="2091343"/>
            <a:ext cx="4281958" cy="278929"/>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1050" dirty="0">
                <a:solidFill>
                  <a:schemeClr val="accent1"/>
                </a:solidFill>
                <a:latin typeface="BentonSans Book" panose="02000503000000020004" pitchFamily="2" charset="77"/>
              </a:rPr>
              <a:t>Break out content into digestible chunks when possible.</a:t>
            </a:r>
          </a:p>
        </p:txBody>
      </p:sp>
      <p:sp>
        <p:nvSpPr>
          <p:cNvPr id="3" name="Google Shape;344;p33">
            <a:extLst>
              <a:ext uri="{FF2B5EF4-FFF2-40B4-BE49-F238E27FC236}">
                <a16:creationId xmlns:a16="http://schemas.microsoft.com/office/drawing/2014/main" id="{A5604E19-99E4-148D-0036-8A63DB0EEB01}"/>
              </a:ext>
            </a:extLst>
          </p:cNvPr>
          <p:cNvSpPr txBox="1"/>
          <p:nvPr/>
        </p:nvSpPr>
        <p:spPr>
          <a:xfrm>
            <a:off x="605247" y="2600563"/>
            <a:ext cx="3636600" cy="2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dirty="0">
                <a:solidFill>
                  <a:schemeClr val="dk1"/>
                </a:solidFill>
                <a:latin typeface="BentonSans Medium" panose="02000503000000020004" pitchFamily="2" charset="77"/>
                <a:ea typeface="Lato"/>
                <a:cs typeface="Lato"/>
                <a:sym typeface="Lato"/>
              </a:rPr>
              <a:t>01    | </a:t>
            </a:r>
            <a:r>
              <a:rPr lang="en-GB" sz="1000" dirty="0">
                <a:solidFill>
                  <a:srgbClr val="000000"/>
                </a:solidFill>
                <a:latin typeface="BentonSans Medium"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Consectetur</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adipiscing</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elit</a:t>
            </a:r>
            <a:endParaRPr dirty="0">
              <a:latin typeface="BentonSans Regular" panose="02000503000000020004" pitchFamily="2" charset="77"/>
            </a:endParaRPr>
          </a:p>
        </p:txBody>
      </p:sp>
      <p:sp>
        <p:nvSpPr>
          <p:cNvPr id="6" name="Google Shape;345;p33">
            <a:extLst>
              <a:ext uri="{FF2B5EF4-FFF2-40B4-BE49-F238E27FC236}">
                <a16:creationId xmlns:a16="http://schemas.microsoft.com/office/drawing/2014/main" id="{B3392C94-CD62-F870-6BA2-D60049F2C488}"/>
              </a:ext>
            </a:extLst>
          </p:cNvPr>
          <p:cNvSpPr txBox="1"/>
          <p:nvPr/>
        </p:nvSpPr>
        <p:spPr>
          <a:xfrm>
            <a:off x="605247" y="2861863"/>
            <a:ext cx="3636600" cy="2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dirty="0">
                <a:solidFill>
                  <a:schemeClr val="dk1"/>
                </a:solidFill>
                <a:latin typeface="BentonSans Medium" panose="02000503000000020004" pitchFamily="2" charset="77"/>
                <a:ea typeface="Lato"/>
                <a:cs typeface="Lato"/>
                <a:sym typeface="Lato"/>
              </a:rPr>
              <a:t>02    |</a:t>
            </a:r>
            <a:r>
              <a:rPr lang="en-GB" sz="1000" dirty="0">
                <a:solidFill>
                  <a:srgbClr val="CCCCCC"/>
                </a:solidFill>
                <a:latin typeface="BentonSans Medium" panose="02000503000000020004" pitchFamily="2" charset="77"/>
                <a:ea typeface="Lato"/>
                <a:cs typeface="Lato"/>
                <a:sym typeface="Lato"/>
              </a:rPr>
              <a:t> </a:t>
            </a:r>
            <a:r>
              <a:rPr lang="en-GB" sz="1000" dirty="0">
                <a:solidFill>
                  <a:srgbClr val="53C6A1"/>
                </a:solidFill>
                <a:latin typeface="BentonSans Medium" panose="02000503000000020004" pitchFamily="2" charset="77"/>
                <a:ea typeface="Lato"/>
                <a:cs typeface="Lato"/>
                <a:sym typeface="Lato"/>
              </a:rPr>
              <a:t> </a:t>
            </a:r>
            <a:r>
              <a:rPr lang="en-GB" sz="1000" dirty="0">
                <a:solidFill>
                  <a:srgbClr val="000000"/>
                </a:solidFill>
                <a:latin typeface="BentonSans Medium"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Sed</a:t>
            </a:r>
            <a:r>
              <a:rPr lang="en-GB" sz="1000" dirty="0">
                <a:solidFill>
                  <a:srgbClr val="000000"/>
                </a:solidFill>
                <a:latin typeface="BentonSans Regular" panose="02000503000000020004" pitchFamily="2" charset="77"/>
                <a:ea typeface="Lato"/>
                <a:cs typeface="Lato"/>
                <a:sym typeface="Lato"/>
              </a:rPr>
              <a:t> do </a:t>
            </a:r>
            <a:r>
              <a:rPr lang="en-GB" sz="1000" dirty="0" err="1">
                <a:solidFill>
                  <a:srgbClr val="000000"/>
                </a:solidFill>
                <a:latin typeface="BentonSans Regular" panose="02000503000000020004" pitchFamily="2" charset="77"/>
                <a:ea typeface="Lato"/>
                <a:cs typeface="Lato"/>
                <a:sym typeface="Lato"/>
              </a:rPr>
              <a:t>eiusmod</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tempor</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incididunt</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ut</a:t>
            </a:r>
            <a:r>
              <a:rPr lang="en-GB" sz="1000" dirty="0">
                <a:solidFill>
                  <a:srgbClr val="000000"/>
                </a:solidFill>
                <a:latin typeface="BentonSans Regular" panose="02000503000000020004" pitchFamily="2" charset="77"/>
                <a:ea typeface="Lato"/>
                <a:cs typeface="Lato"/>
                <a:sym typeface="Lato"/>
              </a:rPr>
              <a:t> labore</a:t>
            </a:r>
            <a:endParaRPr dirty="0">
              <a:latin typeface="BentonSans Regular" panose="02000503000000020004" pitchFamily="2" charset="77"/>
            </a:endParaRPr>
          </a:p>
        </p:txBody>
      </p:sp>
      <p:sp>
        <p:nvSpPr>
          <p:cNvPr id="9" name="Google Shape;346;p33">
            <a:extLst>
              <a:ext uri="{FF2B5EF4-FFF2-40B4-BE49-F238E27FC236}">
                <a16:creationId xmlns:a16="http://schemas.microsoft.com/office/drawing/2014/main" id="{78B0C774-EA75-10A4-3FA6-83ED281DF7E4}"/>
              </a:ext>
            </a:extLst>
          </p:cNvPr>
          <p:cNvSpPr txBox="1"/>
          <p:nvPr/>
        </p:nvSpPr>
        <p:spPr>
          <a:xfrm>
            <a:off x="605247" y="3123163"/>
            <a:ext cx="3636600" cy="2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dirty="0">
                <a:solidFill>
                  <a:schemeClr val="dk1"/>
                </a:solidFill>
                <a:latin typeface="BentonSans Medium" panose="02000503000000020004" pitchFamily="2" charset="77"/>
                <a:ea typeface="Lato"/>
                <a:cs typeface="Lato"/>
                <a:sym typeface="Lato"/>
              </a:rPr>
              <a:t>03    |</a:t>
            </a:r>
            <a:r>
              <a:rPr lang="en-GB" sz="1000" dirty="0">
                <a:solidFill>
                  <a:srgbClr val="CCCCCC"/>
                </a:solidFill>
                <a:latin typeface="BentonSans Medium" panose="02000503000000020004" pitchFamily="2" charset="77"/>
                <a:ea typeface="Lato"/>
                <a:cs typeface="Lato"/>
                <a:sym typeface="Lato"/>
              </a:rPr>
              <a:t> </a:t>
            </a:r>
            <a:r>
              <a:rPr lang="en-GB" sz="1000" dirty="0">
                <a:solidFill>
                  <a:srgbClr val="000000"/>
                </a:solidFill>
                <a:latin typeface="BentonSans Medium" panose="02000503000000020004" pitchFamily="2" charset="77"/>
                <a:ea typeface="Lato"/>
                <a:cs typeface="Lato"/>
                <a:sym typeface="Lato"/>
              </a:rPr>
              <a:t>   </a:t>
            </a:r>
            <a:r>
              <a:rPr lang="en-GB" sz="1000" dirty="0">
                <a:solidFill>
                  <a:srgbClr val="000000"/>
                </a:solidFill>
                <a:latin typeface="BentonSans Regular" panose="02000503000000020004" pitchFamily="2" charset="77"/>
                <a:ea typeface="Lato"/>
                <a:cs typeface="Lato"/>
                <a:sym typeface="Lato"/>
              </a:rPr>
              <a:t>Magna </a:t>
            </a:r>
            <a:r>
              <a:rPr lang="en-GB" sz="1000" dirty="0" err="1">
                <a:solidFill>
                  <a:srgbClr val="000000"/>
                </a:solidFill>
                <a:latin typeface="BentonSans Regular" panose="02000503000000020004" pitchFamily="2" charset="77"/>
                <a:ea typeface="Lato"/>
                <a:cs typeface="Lato"/>
                <a:sym typeface="Lato"/>
              </a:rPr>
              <a:t>aliqua</a:t>
            </a:r>
            <a:r>
              <a:rPr lang="en-GB" sz="1000" dirty="0">
                <a:solidFill>
                  <a:srgbClr val="000000"/>
                </a:solidFill>
                <a:latin typeface="BentonSans Regular" panose="02000503000000020004" pitchFamily="2" charset="77"/>
                <a:ea typeface="Lato"/>
                <a:cs typeface="Lato"/>
                <a:sym typeface="Lato"/>
              </a:rPr>
              <a:t> lorem ipsum </a:t>
            </a:r>
            <a:r>
              <a:rPr lang="en-GB" sz="1000" dirty="0" err="1">
                <a:solidFill>
                  <a:srgbClr val="000000"/>
                </a:solidFill>
                <a:latin typeface="BentonSans Regular" panose="02000503000000020004" pitchFamily="2" charset="77"/>
                <a:ea typeface="Lato"/>
                <a:cs typeface="Lato"/>
                <a:sym typeface="Lato"/>
              </a:rPr>
              <a:t>dolor</a:t>
            </a:r>
            <a:r>
              <a:rPr lang="en-GB" sz="1000" dirty="0">
                <a:solidFill>
                  <a:srgbClr val="000000"/>
                </a:solidFill>
                <a:latin typeface="BentonSans Regular" panose="02000503000000020004" pitchFamily="2" charset="77"/>
                <a:ea typeface="Lato"/>
                <a:cs typeface="Lato"/>
                <a:sym typeface="Lato"/>
              </a:rPr>
              <a:t> sit </a:t>
            </a:r>
            <a:r>
              <a:rPr lang="en-GB" sz="1000" dirty="0" err="1">
                <a:solidFill>
                  <a:srgbClr val="000000"/>
                </a:solidFill>
                <a:latin typeface="BentonSans Regular" panose="02000503000000020004" pitchFamily="2" charset="77"/>
                <a:ea typeface="Lato"/>
                <a:cs typeface="Lato"/>
                <a:sym typeface="Lato"/>
              </a:rPr>
              <a:t>amet</a:t>
            </a:r>
            <a:endParaRPr dirty="0">
              <a:latin typeface="BentonSans Regular" panose="02000503000000020004" pitchFamily="2" charset="77"/>
            </a:endParaRPr>
          </a:p>
        </p:txBody>
      </p:sp>
      <p:sp>
        <p:nvSpPr>
          <p:cNvPr id="10" name="Google Shape;347;p33">
            <a:extLst>
              <a:ext uri="{FF2B5EF4-FFF2-40B4-BE49-F238E27FC236}">
                <a16:creationId xmlns:a16="http://schemas.microsoft.com/office/drawing/2014/main" id="{3F248D53-C0BA-BF2D-8479-34F56753ACC1}"/>
              </a:ext>
            </a:extLst>
          </p:cNvPr>
          <p:cNvSpPr txBox="1"/>
          <p:nvPr/>
        </p:nvSpPr>
        <p:spPr>
          <a:xfrm>
            <a:off x="605247" y="3384463"/>
            <a:ext cx="3636600" cy="2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dirty="0">
                <a:solidFill>
                  <a:schemeClr val="dk1"/>
                </a:solidFill>
                <a:latin typeface="BentonSans Medium" panose="02000503000000020004" pitchFamily="2" charset="77"/>
                <a:ea typeface="Lato"/>
                <a:cs typeface="Lato"/>
                <a:sym typeface="Lato"/>
              </a:rPr>
              <a:t>04    |</a:t>
            </a:r>
            <a:r>
              <a:rPr lang="en-GB" sz="1000" dirty="0">
                <a:solidFill>
                  <a:srgbClr val="000000"/>
                </a:solidFill>
                <a:latin typeface="BentonSans Medium"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Eiusmod</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tempor</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incididunt</a:t>
            </a:r>
            <a:r>
              <a:rPr lang="en-GB" sz="1000" dirty="0">
                <a:solidFill>
                  <a:srgbClr val="000000"/>
                </a:solidFill>
                <a:latin typeface="BentonSans Regular" panose="02000503000000020004" pitchFamily="2" charset="77"/>
                <a:ea typeface="Lato"/>
                <a:cs typeface="Lato"/>
                <a:sym typeface="Lato"/>
              </a:rPr>
              <a:t> </a:t>
            </a:r>
            <a:r>
              <a:rPr lang="en-GB" sz="1000" dirty="0" err="1">
                <a:solidFill>
                  <a:srgbClr val="000000"/>
                </a:solidFill>
                <a:latin typeface="BentonSans Regular" panose="02000503000000020004" pitchFamily="2" charset="77"/>
                <a:ea typeface="Lato"/>
                <a:cs typeface="Lato"/>
                <a:sym typeface="Lato"/>
              </a:rPr>
              <a:t>ut</a:t>
            </a:r>
            <a:r>
              <a:rPr lang="en-GB" sz="1000" dirty="0">
                <a:solidFill>
                  <a:srgbClr val="000000"/>
                </a:solidFill>
                <a:latin typeface="BentonSans Regular" panose="02000503000000020004" pitchFamily="2" charset="77"/>
                <a:ea typeface="Lato"/>
                <a:cs typeface="Lato"/>
                <a:sym typeface="Lato"/>
              </a:rPr>
              <a:t> labore et</a:t>
            </a:r>
            <a:endParaRPr sz="1000" dirty="0">
              <a:solidFill>
                <a:srgbClr val="000000"/>
              </a:solidFill>
              <a:latin typeface="BentonSans Regular" panose="02000503000000020004" pitchFamily="2" charset="77"/>
              <a:ea typeface="Lato"/>
              <a:cs typeface="Lato"/>
              <a:sym typeface="Lato"/>
            </a:endParaRPr>
          </a:p>
        </p:txBody>
      </p:sp>
      <p:sp>
        <p:nvSpPr>
          <p:cNvPr id="11" name="Google Shape;348;p33">
            <a:extLst>
              <a:ext uri="{FF2B5EF4-FFF2-40B4-BE49-F238E27FC236}">
                <a16:creationId xmlns:a16="http://schemas.microsoft.com/office/drawing/2014/main" id="{7659ABBC-B5C3-0763-6895-0FAE0F02BD1D}"/>
              </a:ext>
            </a:extLst>
          </p:cNvPr>
          <p:cNvSpPr txBox="1"/>
          <p:nvPr/>
        </p:nvSpPr>
        <p:spPr>
          <a:xfrm>
            <a:off x="605247" y="3645763"/>
            <a:ext cx="3636600" cy="26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dirty="0">
                <a:solidFill>
                  <a:schemeClr val="dk1"/>
                </a:solidFill>
                <a:latin typeface="BentonSans Medium" panose="02000503000000020004" pitchFamily="2" charset="77"/>
                <a:ea typeface="Lato"/>
                <a:cs typeface="Lato"/>
                <a:sym typeface="Lato"/>
              </a:rPr>
              <a:t>05    | </a:t>
            </a:r>
            <a:r>
              <a:rPr lang="en-GB" sz="1000" dirty="0">
                <a:solidFill>
                  <a:srgbClr val="53C6A1"/>
                </a:solidFill>
                <a:latin typeface="BentonSans Medium" panose="02000503000000020004" pitchFamily="2" charset="77"/>
                <a:ea typeface="Lato"/>
                <a:cs typeface="Lato"/>
                <a:sym typeface="Lato"/>
              </a:rPr>
              <a:t>   </a:t>
            </a:r>
            <a:r>
              <a:rPr lang="en-GB" sz="1000" dirty="0">
                <a:solidFill>
                  <a:srgbClr val="000000"/>
                </a:solidFill>
                <a:latin typeface="BentonSans Regular" panose="02000503000000020004" pitchFamily="2" charset="77"/>
                <a:ea typeface="Lato"/>
                <a:cs typeface="Lato"/>
                <a:sym typeface="Lato"/>
              </a:rPr>
              <a:t>Dolore magna </a:t>
            </a:r>
            <a:r>
              <a:rPr lang="en-GB" sz="1000" dirty="0" err="1">
                <a:solidFill>
                  <a:srgbClr val="000000"/>
                </a:solidFill>
                <a:latin typeface="BentonSans Regular" panose="02000503000000020004" pitchFamily="2" charset="77"/>
                <a:ea typeface="Lato"/>
                <a:cs typeface="Lato"/>
                <a:sym typeface="Lato"/>
              </a:rPr>
              <a:t>aliqua</a:t>
            </a:r>
            <a:endParaRPr dirty="0">
              <a:latin typeface="BentonSans Regular" panose="02000503000000020004" pitchFamily="2" charset="77"/>
            </a:endParaRPr>
          </a:p>
        </p:txBody>
      </p:sp>
    </p:spTree>
    <p:extLst>
      <p:ext uri="{BB962C8B-B14F-4D97-AF65-F5344CB8AC3E}">
        <p14:creationId xmlns:p14="http://schemas.microsoft.com/office/powerpoint/2010/main" val="1312819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7;p4">
            <a:extLst>
              <a:ext uri="{FF2B5EF4-FFF2-40B4-BE49-F238E27FC236}">
                <a16:creationId xmlns:a16="http://schemas.microsoft.com/office/drawing/2014/main" id="{07BE2738-9572-41C5-649E-8B293BC388E6}"/>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9;p3">
            <a:extLst>
              <a:ext uri="{FF2B5EF4-FFF2-40B4-BE49-F238E27FC236}">
                <a16:creationId xmlns:a16="http://schemas.microsoft.com/office/drawing/2014/main" id="{12621632-3B95-C3B0-6B8A-32CC4A5C779E}"/>
              </a:ext>
            </a:extLst>
          </p:cNvPr>
          <p:cNvSpPr txBox="1">
            <a:spLocks/>
          </p:cNvSpPr>
          <p:nvPr/>
        </p:nvSpPr>
        <p:spPr>
          <a:xfrm>
            <a:off x="538015" y="1528391"/>
            <a:ext cx="2694409" cy="2378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marL="0" indent="0" algn="l"/>
            <a:r>
              <a:rPr lang="en-US" sz="900" spc="200" dirty="0">
                <a:solidFill>
                  <a:schemeClr val="bg1"/>
                </a:solidFill>
                <a:latin typeface="BentonSans Medium" panose="02000503000000020004" pitchFamily="2" charset="77"/>
              </a:rPr>
              <a:t>THE BIG IDEA</a:t>
            </a:r>
            <a:endParaRPr lang="en-US" sz="900" b="0" i="0" spc="200" baseline="0" dirty="0">
              <a:solidFill>
                <a:schemeClr val="bg1"/>
              </a:solidFill>
              <a:latin typeface="BentonSans Medium" panose="02000503000000020004" pitchFamily="2" charset="77"/>
            </a:endParaRPr>
          </a:p>
        </p:txBody>
      </p:sp>
      <p:sp>
        <p:nvSpPr>
          <p:cNvPr id="4" name="Google Shape;159;p22">
            <a:extLst>
              <a:ext uri="{FF2B5EF4-FFF2-40B4-BE49-F238E27FC236}">
                <a16:creationId xmlns:a16="http://schemas.microsoft.com/office/drawing/2014/main" id="{DF35A25B-6314-569F-5213-82DCEB23078F}"/>
              </a:ext>
            </a:extLst>
          </p:cNvPr>
          <p:cNvSpPr txBox="1">
            <a:spLocks noGrp="1"/>
          </p:cNvSpPr>
          <p:nvPr>
            <p:ph type="title" idx="4294967295"/>
          </p:nvPr>
        </p:nvSpPr>
        <p:spPr>
          <a:xfrm>
            <a:off x="538015" y="1721262"/>
            <a:ext cx="8327016" cy="2698144"/>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ts val="4500"/>
              </a:lnSpc>
              <a:spcBef>
                <a:spcPts val="0"/>
              </a:spcBef>
              <a:spcAft>
                <a:spcPts val="1600"/>
              </a:spcAft>
              <a:buClr>
                <a:srgbClr val="000000"/>
              </a:buClr>
              <a:buSzTx/>
              <a:buFont typeface="Arial"/>
              <a:buNone/>
              <a:tabLst/>
              <a:defRPr/>
            </a:pP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Consectetur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adipiscing</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elit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ipsum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dolor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sit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amet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eiusmod</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tempor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incididunt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nec</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labore et dolore magna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aliqua</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ipsum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dolor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sit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amet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tempor</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 </a:t>
            </a:r>
            <a:r>
              <a:rPr kumimoji="0" lang="en-GB" sz="3200" b="0" i="0" u="none" strike="noStrike" kern="0" cap="none" spc="0" normalizeH="0" baseline="0" noProof="0" dirty="0" err="1">
                <a:ln>
                  <a:noFill/>
                </a:ln>
                <a:solidFill>
                  <a:srgbClr val="FFFFFF"/>
                </a:solidFill>
                <a:effectLst/>
                <a:uLnTx/>
                <a:uFillTx/>
                <a:latin typeface="Georgia" panose="02040502050405020303" pitchFamily="18" charset="0"/>
                <a:ea typeface="Arial"/>
                <a:cs typeface="Arial"/>
                <a:sym typeface="Arial"/>
              </a:rPr>
              <a:t>incididunt</a:t>
            </a:r>
            <a:r>
              <a:rPr kumimoji="0" lang="en-GB" sz="3200" b="0" i="0" u="none" strike="noStrike" kern="0" cap="none" spc="0" normalizeH="0" baseline="0" noProof="0" dirty="0">
                <a:ln>
                  <a:noFill/>
                </a:ln>
                <a:solidFill>
                  <a:srgbClr val="FFFFFF"/>
                </a:solidFill>
                <a:effectLst/>
                <a:uLnTx/>
                <a:uFillTx/>
                <a:latin typeface="Georgia" panose="02040502050405020303" pitchFamily="18" charset="0"/>
                <a:ea typeface="Arial"/>
                <a:cs typeface="Arial"/>
                <a:sym typeface="Arial"/>
              </a:rPr>
              <a:t>.</a:t>
            </a:r>
          </a:p>
        </p:txBody>
      </p:sp>
    </p:spTree>
    <p:extLst>
      <p:ext uri="{BB962C8B-B14F-4D97-AF65-F5344CB8AC3E}">
        <p14:creationId xmlns:p14="http://schemas.microsoft.com/office/powerpoint/2010/main" val="3755047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7;p4">
            <a:extLst>
              <a:ext uri="{FF2B5EF4-FFF2-40B4-BE49-F238E27FC236}">
                <a16:creationId xmlns:a16="http://schemas.microsoft.com/office/drawing/2014/main" id="{49DDBF92-2D15-3858-ADB9-63F4C628A7DE}"/>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59;p22">
            <a:extLst>
              <a:ext uri="{FF2B5EF4-FFF2-40B4-BE49-F238E27FC236}">
                <a16:creationId xmlns:a16="http://schemas.microsoft.com/office/drawing/2014/main" id="{9B5EB81D-6373-94E7-C586-61118E3E9E1D}"/>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Best things</a:t>
            </a:r>
          </a:p>
        </p:txBody>
      </p:sp>
      <p:grpSp>
        <p:nvGrpSpPr>
          <p:cNvPr id="25" name="Group 24">
            <a:extLst>
              <a:ext uri="{FF2B5EF4-FFF2-40B4-BE49-F238E27FC236}">
                <a16:creationId xmlns:a16="http://schemas.microsoft.com/office/drawing/2014/main" id="{DA02C84F-1FFE-8E7D-B582-FE12A066E89D}"/>
              </a:ext>
              <a:ext uri="{C183D7F6-B498-43B3-948B-1728B52AA6E4}">
                <adec:decorative xmlns:adec="http://schemas.microsoft.com/office/drawing/2017/decorative" val="1"/>
              </a:ext>
            </a:extLst>
          </p:cNvPr>
          <p:cNvGrpSpPr/>
          <p:nvPr/>
        </p:nvGrpSpPr>
        <p:grpSpPr>
          <a:xfrm>
            <a:off x="615783" y="2104572"/>
            <a:ext cx="7936423" cy="2683635"/>
            <a:chOff x="830400" y="2178257"/>
            <a:chExt cx="7503891" cy="2537378"/>
          </a:xfrm>
        </p:grpSpPr>
        <p:pic>
          <p:nvPicPr>
            <p:cNvPr id="4" name="Google Shape;363;p35">
              <a:extLst>
                <a:ext uri="{FF2B5EF4-FFF2-40B4-BE49-F238E27FC236}">
                  <a16:creationId xmlns:a16="http://schemas.microsoft.com/office/drawing/2014/main" id="{178BF1E2-4B4A-0DDA-ED9C-592696565530}"/>
                </a:ext>
              </a:extLst>
            </p:cNvPr>
            <p:cNvPicPr preferRelativeResize="0"/>
            <p:nvPr/>
          </p:nvPicPr>
          <p:blipFill rotWithShape="1">
            <a:blip r:embed="rId2">
              <a:alphaModFix/>
            </a:blip>
            <a:srcRect t="29034" b="37172"/>
            <a:stretch/>
          </p:blipFill>
          <p:spPr>
            <a:xfrm>
              <a:off x="830400" y="2178266"/>
              <a:ext cx="2501200" cy="1267839"/>
            </a:xfrm>
            <a:prstGeom prst="rect">
              <a:avLst/>
            </a:prstGeom>
            <a:noFill/>
            <a:ln>
              <a:noFill/>
            </a:ln>
          </p:spPr>
        </p:pic>
        <p:sp>
          <p:nvSpPr>
            <p:cNvPr id="5" name="Google Shape;364;p35">
              <a:extLst>
                <a:ext uri="{FF2B5EF4-FFF2-40B4-BE49-F238E27FC236}">
                  <a16:creationId xmlns:a16="http://schemas.microsoft.com/office/drawing/2014/main" id="{0745705C-DBCE-A32E-4796-95E5F9FF7E4F}"/>
                </a:ext>
              </a:extLst>
            </p:cNvPr>
            <p:cNvSpPr txBox="1"/>
            <p:nvPr/>
          </p:nvSpPr>
          <p:spPr>
            <a:xfrm>
              <a:off x="862816" y="2505298"/>
              <a:ext cx="586500" cy="9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1600"/>
                </a:spcAft>
                <a:buNone/>
              </a:pPr>
              <a:r>
                <a:rPr lang="en-GB" sz="3000" b="1" dirty="0">
                  <a:solidFill>
                    <a:srgbClr val="FFFFFF"/>
                  </a:solidFill>
                  <a:latin typeface="BentonSans Regular" panose="02000503000000020004" pitchFamily="2" charset="77"/>
                  <a:ea typeface="Source Sans Pro"/>
                  <a:cs typeface="Source Sans Pro"/>
                  <a:sym typeface="Source Sans Pro"/>
                </a:rPr>
                <a:t>0</a:t>
              </a:r>
              <a:br>
                <a:rPr lang="en-GB" sz="3000" b="1" dirty="0">
                  <a:solidFill>
                    <a:srgbClr val="FFFFFF"/>
                  </a:solidFill>
                  <a:latin typeface="BentonSans Regular" panose="02000503000000020004" pitchFamily="2" charset="77"/>
                  <a:ea typeface="Source Sans Pro"/>
                  <a:cs typeface="Source Sans Pro"/>
                  <a:sym typeface="Source Sans Pro"/>
                </a:rPr>
              </a:br>
              <a:r>
                <a:rPr lang="en-GB" sz="3000" b="1" dirty="0">
                  <a:solidFill>
                    <a:srgbClr val="FFFFFF"/>
                  </a:solidFill>
                  <a:latin typeface="BentonSans Regular" panose="02000503000000020004" pitchFamily="2" charset="77"/>
                  <a:ea typeface="Source Sans Pro"/>
                  <a:cs typeface="Source Sans Pro"/>
                  <a:sym typeface="Source Sans Pro"/>
                </a:rPr>
                <a:t>1 </a:t>
              </a:r>
              <a:endParaRPr sz="3000" b="1" dirty="0">
                <a:solidFill>
                  <a:srgbClr val="FFFFFF"/>
                </a:solidFill>
                <a:latin typeface="BentonSans Regular" panose="02000503000000020004" pitchFamily="2" charset="77"/>
                <a:ea typeface="Source Sans Pro"/>
                <a:cs typeface="Source Sans Pro"/>
                <a:sym typeface="Source Sans Pro"/>
              </a:endParaRPr>
            </a:p>
          </p:txBody>
        </p:sp>
        <p:grpSp>
          <p:nvGrpSpPr>
            <p:cNvPr id="6" name="Google Shape;365;p35">
              <a:extLst>
                <a:ext uri="{FF2B5EF4-FFF2-40B4-BE49-F238E27FC236}">
                  <a16:creationId xmlns:a16="http://schemas.microsoft.com/office/drawing/2014/main" id="{D13B4018-C46C-70A3-5424-77138B57986A}"/>
                </a:ext>
              </a:extLst>
            </p:cNvPr>
            <p:cNvGrpSpPr/>
            <p:nvPr/>
          </p:nvGrpSpPr>
          <p:grpSpPr>
            <a:xfrm>
              <a:off x="830400" y="3361682"/>
              <a:ext cx="2501700" cy="1353953"/>
              <a:chOff x="830400" y="3274596"/>
              <a:chExt cx="2501700" cy="1353953"/>
            </a:xfrm>
          </p:grpSpPr>
          <p:sp>
            <p:nvSpPr>
              <p:cNvPr id="7" name="Google Shape;366;p35">
                <a:extLst>
                  <a:ext uri="{FF2B5EF4-FFF2-40B4-BE49-F238E27FC236}">
                    <a16:creationId xmlns:a16="http://schemas.microsoft.com/office/drawing/2014/main" id="{9D145F6E-EB62-6046-E224-B9BC2C97A636}"/>
                  </a:ext>
                </a:extLst>
              </p:cNvPr>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67;p35">
                <a:extLst>
                  <a:ext uri="{FF2B5EF4-FFF2-40B4-BE49-F238E27FC236}">
                    <a16:creationId xmlns:a16="http://schemas.microsoft.com/office/drawing/2014/main" id="{0F70B604-FA24-B695-6FB9-27AEFB783ED2}"/>
                  </a:ext>
                </a:extLst>
              </p:cNvPr>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368;p35">
              <a:extLst>
                <a:ext uri="{FF2B5EF4-FFF2-40B4-BE49-F238E27FC236}">
                  <a16:creationId xmlns:a16="http://schemas.microsoft.com/office/drawing/2014/main" id="{F2089B98-D21D-FC62-AFA9-1400B7C78AA1}"/>
                </a:ext>
              </a:extLst>
            </p:cNvPr>
            <p:cNvSpPr txBox="1">
              <a:spLocks/>
            </p:cNvSpPr>
            <p:nvPr/>
          </p:nvSpPr>
          <p:spPr>
            <a:xfrm>
              <a:off x="967528" y="3542564"/>
              <a:ext cx="2238300" cy="430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b="1" dirty="0">
                  <a:latin typeface="BentonSans Regular" panose="02000503000000020004" pitchFamily="2" charset="77"/>
                </a:rPr>
                <a:t>Lorem ipsum </a:t>
              </a:r>
              <a:r>
                <a:rPr lang="en-GB" sz="1000" b="1" dirty="0" err="1">
                  <a:latin typeface="BentonSans Regular" panose="02000503000000020004" pitchFamily="2" charset="77"/>
                </a:rPr>
                <a:t>dolor</a:t>
              </a:r>
              <a:r>
                <a:rPr lang="en-GB" sz="1000" b="1" dirty="0">
                  <a:latin typeface="BentonSans Regular" panose="02000503000000020004" pitchFamily="2" charset="77"/>
                </a:rPr>
                <a:t> sit</a:t>
              </a:r>
            </a:p>
          </p:txBody>
        </p:sp>
        <p:sp>
          <p:nvSpPr>
            <p:cNvPr id="10" name="Google Shape;369;p35">
              <a:extLst>
                <a:ext uri="{FF2B5EF4-FFF2-40B4-BE49-F238E27FC236}">
                  <a16:creationId xmlns:a16="http://schemas.microsoft.com/office/drawing/2014/main" id="{FA30AD86-4AC9-5A8B-3330-3E20EF3D00D2}"/>
                </a:ext>
              </a:extLst>
            </p:cNvPr>
            <p:cNvSpPr txBox="1">
              <a:spLocks/>
            </p:cNvSpPr>
            <p:nvPr/>
          </p:nvSpPr>
          <p:spPr>
            <a:xfrm>
              <a:off x="967528" y="3972741"/>
              <a:ext cx="2238300" cy="649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spcAft>
                  <a:spcPts val="1600"/>
                </a:spcAft>
                <a:buFont typeface="Source Sans Pro"/>
                <a:buNone/>
              </a:pPr>
              <a:r>
                <a:rPr lang="en-GB" sz="750">
                  <a:latin typeface="BentonSans Book" panose="02000503000000020004" pitchFamily="2" charset="77"/>
                </a:rPr>
                <a:t>Lorem ipsum dolor sit amet, consectetur adipiscing elit, sed do eiusmod tempor dolor incididunt labore dolore magna aliqua.</a:t>
              </a:r>
              <a:endParaRPr lang="en-GB" sz="750" dirty="0">
                <a:latin typeface="BentonSans Book" panose="02000503000000020004" pitchFamily="2" charset="77"/>
              </a:endParaRPr>
            </a:p>
          </p:txBody>
        </p:sp>
        <p:pic>
          <p:nvPicPr>
            <p:cNvPr id="11" name="Google Shape;370;p35">
              <a:extLst>
                <a:ext uri="{FF2B5EF4-FFF2-40B4-BE49-F238E27FC236}">
                  <a16:creationId xmlns:a16="http://schemas.microsoft.com/office/drawing/2014/main" id="{95326645-407D-5EB8-1298-D6F7A7F5EDD7}"/>
                </a:ext>
              </a:extLst>
            </p:cNvPr>
            <p:cNvPicPr preferRelativeResize="0"/>
            <p:nvPr/>
          </p:nvPicPr>
          <p:blipFill rotWithShape="1">
            <a:blip r:embed="rId3">
              <a:alphaModFix/>
            </a:blip>
            <a:srcRect t="38388" r="21537" b="1956"/>
            <a:stretch/>
          </p:blipFill>
          <p:spPr>
            <a:xfrm>
              <a:off x="3332867" y="3446099"/>
              <a:ext cx="2501197" cy="1267832"/>
            </a:xfrm>
            <a:prstGeom prst="rect">
              <a:avLst/>
            </a:prstGeom>
            <a:noFill/>
            <a:ln>
              <a:noFill/>
            </a:ln>
          </p:spPr>
        </p:pic>
        <p:sp>
          <p:nvSpPr>
            <p:cNvPr id="12" name="Google Shape;371;p35">
              <a:extLst>
                <a:ext uri="{FF2B5EF4-FFF2-40B4-BE49-F238E27FC236}">
                  <a16:creationId xmlns:a16="http://schemas.microsoft.com/office/drawing/2014/main" id="{6D7DE7C8-E7A0-661B-B833-BFDFC5C2D435}"/>
                </a:ext>
              </a:extLst>
            </p:cNvPr>
            <p:cNvSpPr txBox="1"/>
            <p:nvPr/>
          </p:nvSpPr>
          <p:spPr>
            <a:xfrm>
              <a:off x="3389243" y="3650163"/>
              <a:ext cx="586500" cy="9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1600"/>
                </a:spcAft>
                <a:buNone/>
              </a:pPr>
              <a:r>
                <a:rPr lang="en-GB" sz="3000" b="1" dirty="0">
                  <a:solidFill>
                    <a:srgbClr val="FFFFFF"/>
                  </a:solidFill>
                  <a:latin typeface="BentonSans Regular" panose="02000503000000020004" pitchFamily="2" charset="77"/>
                  <a:ea typeface="Source Sans Pro"/>
                  <a:cs typeface="Source Sans Pro"/>
                  <a:sym typeface="Source Sans Pro"/>
                </a:rPr>
                <a:t>0</a:t>
              </a:r>
              <a:br>
                <a:rPr lang="en-GB" sz="3000" b="1" dirty="0">
                  <a:solidFill>
                    <a:srgbClr val="FFFFFF"/>
                  </a:solidFill>
                  <a:latin typeface="BentonSans Regular" panose="02000503000000020004" pitchFamily="2" charset="77"/>
                  <a:ea typeface="Source Sans Pro"/>
                  <a:cs typeface="Source Sans Pro"/>
                  <a:sym typeface="Source Sans Pro"/>
                </a:rPr>
              </a:br>
              <a:r>
                <a:rPr lang="en-GB" sz="3000" b="1" dirty="0">
                  <a:solidFill>
                    <a:srgbClr val="FFFFFF"/>
                  </a:solidFill>
                  <a:latin typeface="BentonSans Regular" panose="02000503000000020004" pitchFamily="2" charset="77"/>
                  <a:ea typeface="Source Sans Pro"/>
                  <a:cs typeface="Source Sans Pro"/>
                  <a:sym typeface="Source Sans Pro"/>
                </a:rPr>
                <a:t>2 </a:t>
              </a:r>
              <a:endParaRPr sz="3000" b="1" dirty="0">
                <a:solidFill>
                  <a:srgbClr val="FFFFFF"/>
                </a:solidFill>
                <a:latin typeface="BentonSans Regular" panose="02000503000000020004" pitchFamily="2" charset="77"/>
                <a:ea typeface="Source Sans Pro"/>
                <a:cs typeface="Source Sans Pro"/>
                <a:sym typeface="Source Sans Pro"/>
              </a:endParaRPr>
            </a:p>
          </p:txBody>
        </p:sp>
        <p:grpSp>
          <p:nvGrpSpPr>
            <p:cNvPr id="13" name="Google Shape;372;p35">
              <a:extLst>
                <a:ext uri="{FF2B5EF4-FFF2-40B4-BE49-F238E27FC236}">
                  <a16:creationId xmlns:a16="http://schemas.microsoft.com/office/drawing/2014/main" id="{A18E9F0A-6980-DD04-ADDE-5444EB870471}"/>
                </a:ext>
              </a:extLst>
            </p:cNvPr>
            <p:cNvGrpSpPr/>
            <p:nvPr/>
          </p:nvGrpSpPr>
          <p:grpSpPr>
            <a:xfrm rot="10800000" flipH="1">
              <a:off x="3332867" y="2178257"/>
              <a:ext cx="2501700" cy="1353953"/>
              <a:chOff x="830400" y="3274596"/>
              <a:chExt cx="2501700" cy="1353953"/>
            </a:xfrm>
          </p:grpSpPr>
          <p:sp>
            <p:nvSpPr>
              <p:cNvPr id="14" name="Google Shape;373;p35">
                <a:extLst>
                  <a:ext uri="{FF2B5EF4-FFF2-40B4-BE49-F238E27FC236}">
                    <a16:creationId xmlns:a16="http://schemas.microsoft.com/office/drawing/2014/main" id="{5FCFBDE9-013A-B41E-02C1-44A92CEBB498}"/>
                  </a:ext>
                </a:extLst>
              </p:cNvPr>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74;p35">
                <a:extLst>
                  <a:ext uri="{FF2B5EF4-FFF2-40B4-BE49-F238E27FC236}">
                    <a16:creationId xmlns:a16="http://schemas.microsoft.com/office/drawing/2014/main" id="{17208045-6F7A-B4C7-BBFC-9FC406776C0C}"/>
                  </a:ext>
                </a:extLst>
              </p:cNvPr>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375;p35">
              <a:extLst>
                <a:ext uri="{FF2B5EF4-FFF2-40B4-BE49-F238E27FC236}">
                  <a16:creationId xmlns:a16="http://schemas.microsoft.com/office/drawing/2014/main" id="{7F0B40AD-BAD4-9516-A75B-CAE8DF5F97D8}"/>
                </a:ext>
              </a:extLst>
            </p:cNvPr>
            <p:cNvSpPr txBox="1">
              <a:spLocks/>
            </p:cNvSpPr>
            <p:nvPr/>
          </p:nvSpPr>
          <p:spPr>
            <a:xfrm>
              <a:off x="3464303" y="2263328"/>
              <a:ext cx="2238300" cy="430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b="1" dirty="0">
                  <a:latin typeface="BentonSans Regular" panose="02000503000000020004" pitchFamily="2" charset="77"/>
                </a:rPr>
                <a:t>Lorem ipsum </a:t>
              </a:r>
              <a:r>
                <a:rPr lang="en-GB" sz="1000" b="1" dirty="0" err="1">
                  <a:latin typeface="BentonSans Regular" panose="02000503000000020004" pitchFamily="2" charset="77"/>
                </a:rPr>
                <a:t>dolor</a:t>
              </a:r>
              <a:r>
                <a:rPr lang="en-GB" sz="1000" b="1" dirty="0">
                  <a:latin typeface="BentonSans Regular" panose="02000503000000020004" pitchFamily="2" charset="77"/>
                </a:rPr>
                <a:t> sit</a:t>
              </a:r>
            </a:p>
          </p:txBody>
        </p:sp>
        <p:sp>
          <p:nvSpPr>
            <p:cNvPr id="17" name="Google Shape;376;p35">
              <a:extLst>
                <a:ext uri="{FF2B5EF4-FFF2-40B4-BE49-F238E27FC236}">
                  <a16:creationId xmlns:a16="http://schemas.microsoft.com/office/drawing/2014/main" id="{89D70689-3A5F-1861-B748-EBCA18C5278D}"/>
                </a:ext>
              </a:extLst>
            </p:cNvPr>
            <p:cNvSpPr txBox="1">
              <a:spLocks/>
            </p:cNvSpPr>
            <p:nvPr/>
          </p:nvSpPr>
          <p:spPr>
            <a:xfrm>
              <a:off x="3464303" y="2693505"/>
              <a:ext cx="2238300" cy="649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spcAft>
                  <a:spcPts val="1600"/>
                </a:spcAft>
                <a:buFont typeface="Source Sans Pro"/>
                <a:buNone/>
              </a:pPr>
              <a:r>
                <a:rPr lang="en-GB" sz="750" dirty="0">
                  <a:latin typeface="BentonSans Book" panose="02000503000000020004" pitchFamily="2" charset="77"/>
                </a:rPr>
                <a:t>Lorem ipsum </a:t>
              </a:r>
              <a:r>
                <a:rPr lang="en-GB" sz="750" dirty="0" err="1">
                  <a:latin typeface="BentonSans Book" panose="02000503000000020004" pitchFamily="2" charset="77"/>
                </a:rPr>
                <a:t>dolor</a:t>
              </a:r>
              <a:r>
                <a:rPr lang="en-GB" sz="750" dirty="0">
                  <a:latin typeface="BentonSans Book" panose="02000503000000020004" pitchFamily="2" charset="77"/>
                </a:rPr>
                <a:t> sit </a:t>
              </a:r>
              <a:r>
                <a:rPr lang="en-GB" sz="750" dirty="0" err="1">
                  <a:latin typeface="BentonSans Book" panose="02000503000000020004" pitchFamily="2" charset="77"/>
                </a:rPr>
                <a:t>amet</a:t>
              </a:r>
              <a:r>
                <a:rPr lang="en-GB" sz="750" dirty="0">
                  <a:latin typeface="BentonSans Book" panose="02000503000000020004" pitchFamily="2" charset="77"/>
                </a:rPr>
                <a:t>, </a:t>
              </a:r>
              <a:r>
                <a:rPr lang="en-GB" sz="750" dirty="0" err="1">
                  <a:latin typeface="BentonSans Book" panose="02000503000000020004" pitchFamily="2" charset="77"/>
                </a:rPr>
                <a:t>consectetur</a:t>
              </a:r>
              <a:r>
                <a:rPr lang="en-GB" sz="750" dirty="0">
                  <a:latin typeface="BentonSans Book" panose="02000503000000020004" pitchFamily="2" charset="77"/>
                </a:rPr>
                <a:t> </a:t>
              </a:r>
              <a:r>
                <a:rPr lang="en-GB" sz="750" dirty="0" err="1">
                  <a:latin typeface="BentonSans Book" panose="02000503000000020004" pitchFamily="2" charset="77"/>
                </a:rPr>
                <a:t>adipiscing</a:t>
              </a:r>
              <a:r>
                <a:rPr lang="en-GB" sz="750" dirty="0">
                  <a:latin typeface="BentonSans Book" panose="02000503000000020004" pitchFamily="2" charset="77"/>
                </a:rPr>
                <a:t> </a:t>
              </a:r>
              <a:r>
                <a:rPr lang="en-GB" sz="750" dirty="0" err="1">
                  <a:latin typeface="BentonSans Book" panose="02000503000000020004" pitchFamily="2" charset="77"/>
                </a:rPr>
                <a:t>elit</a:t>
              </a:r>
              <a:r>
                <a:rPr lang="en-GB" sz="750" dirty="0">
                  <a:latin typeface="BentonSans Book" panose="02000503000000020004" pitchFamily="2" charset="77"/>
                </a:rPr>
                <a:t>, </a:t>
              </a:r>
              <a:r>
                <a:rPr lang="en-GB" sz="750" dirty="0" err="1">
                  <a:latin typeface="BentonSans Book" panose="02000503000000020004" pitchFamily="2" charset="77"/>
                </a:rPr>
                <a:t>sed</a:t>
              </a:r>
              <a:r>
                <a:rPr lang="en-GB" sz="750" dirty="0">
                  <a:latin typeface="BentonSans Book" panose="02000503000000020004" pitchFamily="2" charset="77"/>
                </a:rPr>
                <a:t> do </a:t>
              </a:r>
              <a:r>
                <a:rPr lang="en-GB" sz="750" dirty="0" err="1">
                  <a:latin typeface="BentonSans Book" panose="02000503000000020004" pitchFamily="2" charset="77"/>
                </a:rPr>
                <a:t>eiusmod</a:t>
              </a:r>
              <a:r>
                <a:rPr lang="en-GB" sz="750" dirty="0">
                  <a:latin typeface="BentonSans Book" panose="02000503000000020004" pitchFamily="2" charset="77"/>
                </a:rPr>
                <a:t> </a:t>
              </a:r>
              <a:r>
                <a:rPr lang="en-GB" sz="750" dirty="0" err="1">
                  <a:latin typeface="BentonSans Book" panose="02000503000000020004" pitchFamily="2" charset="77"/>
                </a:rPr>
                <a:t>tempor</a:t>
              </a:r>
              <a:r>
                <a:rPr lang="en-GB" sz="750" dirty="0">
                  <a:latin typeface="BentonSans Book" panose="02000503000000020004" pitchFamily="2" charset="77"/>
                </a:rPr>
                <a:t> </a:t>
              </a:r>
              <a:r>
                <a:rPr lang="en-GB" sz="750" dirty="0" err="1">
                  <a:latin typeface="BentonSans Book" panose="02000503000000020004" pitchFamily="2" charset="77"/>
                </a:rPr>
                <a:t>dolor</a:t>
              </a:r>
              <a:r>
                <a:rPr lang="en-GB" sz="750" dirty="0">
                  <a:latin typeface="BentonSans Book" panose="02000503000000020004" pitchFamily="2" charset="77"/>
                </a:rPr>
                <a:t> </a:t>
              </a:r>
              <a:r>
                <a:rPr lang="en-GB" sz="750" dirty="0" err="1">
                  <a:latin typeface="BentonSans Book" panose="02000503000000020004" pitchFamily="2" charset="77"/>
                </a:rPr>
                <a:t>incididunt</a:t>
              </a:r>
              <a:r>
                <a:rPr lang="en-GB" sz="750" dirty="0">
                  <a:latin typeface="BentonSans Book" panose="02000503000000020004" pitchFamily="2" charset="77"/>
                </a:rPr>
                <a:t> labore dolore magna </a:t>
              </a:r>
              <a:r>
                <a:rPr lang="en-GB" sz="750" dirty="0" err="1">
                  <a:latin typeface="BentonSans Book" panose="02000503000000020004" pitchFamily="2" charset="77"/>
                </a:rPr>
                <a:t>aliqua</a:t>
              </a:r>
              <a:r>
                <a:rPr lang="en-GB" sz="750" dirty="0">
                  <a:latin typeface="BentonSans Book" panose="02000503000000020004" pitchFamily="2" charset="77"/>
                </a:rPr>
                <a:t>.</a:t>
              </a:r>
            </a:p>
          </p:txBody>
        </p:sp>
        <p:pic>
          <p:nvPicPr>
            <p:cNvPr id="18" name="Google Shape;377;p35">
              <a:extLst>
                <a:ext uri="{FF2B5EF4-FFF2-40B4-BE49-F238E27FC236}">
                  <a16:creationId xmlns:a16="http://schemas.microsoft.com/office/drawing/2014/main" id="{F7365E35-0595-4D46-316D-ED20020043F2}"/>
                </a:ext>
              </a:extLst>
            </p:cNvPr>
            <p:cNvPicPr preferRelativeResize="0"/>
            <p:nvPr/>
          </p:nvPicPr>
          <p:blipFill rotWithShape="1">
            <a:blip r:embed="rId4">
              <a:alphaModFix/>
            </a:blip>
            <a:srcRect l="4108" t="6917" r="23053" b="37699"/>
            <a:stretch/>
          </p:blipFill>
          <p:spPr>
            <a:xfrm>
              <a:off x="5832591" y="2178261"/>
              <a:ext cx="2501198" cy="1267840"/>
            </a:xfrm>
            <a:prstGeom prst="rect">
              <a:avLst/>
            </a:prstGeom>
            <a:noFill/>
            <a:ln>
              <a:noFill/>
            </a:ln>
          </p:spPr>
        </p:pic>
        <p:sp>
          <p:nvSpPr>
            <p:cNvPr id="19" name="Google Shape;378;p35">
              <a:extLst>
                <a:ext uri="{FF2B5EF4-FFF2-40B4-BE49-F238E27FC236}">
                  <a16:creationId xmlns:a16="http://schemas.microsoft.com/office/drawing/2014/main" id="{5A68FD22-7DBC-CE2C-5936-28554E7055DB}"/>
                </a:ext>
              </a:extLst>
            </p:cNvPr>
            <p:cNvSpPr txBox="1"/>
            <p:nvPr/>
          </p:nvSpPr>
          <p:spPr>
            <a:xfrm>
              <a:off x="5856250" y="2505286"/>
              <a:ext cx="586500" cy="9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1600"/>
                </a:spcAft>
                <a:buNone/>
              </a:pPr>
              <a:r>
                <a:rPr lang="en-GB" sz="3000" b="1" dirty="0">
                  <a:solidFill>
                    <a:srgbClr val="FFFFFF"/>
                  </a:solidFill>
                  <a:latin typeface="BentonSans Regular" panose="02000503000000020004" pitchFamily="2" charset="77"/>
                  <a:ea typeface="Source Sans Pro"/>
                  <a:cs typeface="Source Sans Pro"/>
                  <a:sym typeface="Source Sans Pro"/>
                </a:rPr>
                <a:t>0</a:t>
              </a:r>
              <a:br>
                <a:rPr lang="en-GB" sz="3000" b="1" dirty="0">
                  <a:solidFill>
                    <a:srgbClr val="FFFFFF"/>
                  </a:solidFill>
                  <a:latin typeface="BentonSans Regular" panose="02000503000000020004" pitchFamily="2" charset="77"/>
                  <a:ea typeface="Source Sans Pro"/>
                  <a:cs typeface="Source Sans Pro"/>
                  <a:sym typeface="Source Sans Pro"/>
                </a:rPr>
              </a:br>
              <a:r>
                <a:rPr lang="en-GB" sz="3000" b="1" dirty="0">
                  <a:solidFill>
                    <a:srgbClr val="FFFFFF"/>
                  </a:solidFill>
                  <a:latin typeface="BentonSans Regular" panose="02000503000000020004" pitchFamily="2" charset="77"/>
                  <a:ea typeface="Source Sans Pro"/>
                  <a:cs typeface="Source Sans Pro"/>
                  <a:sym typeface="Source Sans Pro"/>
                </a:rPr>
                <a:t>3 </a:t>
              </a:r>
              <a:endParaRPr sz="3000" b="1" dirty="0">
                <a:solidFill>
                  <a:srgbClr val="FFFFFF"/>
                </a:solidFill>
                <a:latin typeface="BentonSans Regular" panose="02000503000000020004" pitchFamily="2" charset="77"/>
                <a:ea typeface="Source Sans Pro"/>
                <a:cs typeface="Source Sans Pro"/>
                <a:sym typeface="Source Sans Pro"/>
              </a:endParaRPr>
            </a:p>
          </p:txBody>
        </p:sp>
        <p:grpSp>
          <p:nvGrpSpPr>
            <p:cNvPr id="20" name="Google Shape;379;p35">
              <a:extLst>
                <a:ext uri="{FF2B5EF4-FFF2-40B4-BE49-F238E27FC236}">
                  <a16:creationId xmlns:a16="http://schemas.microsoft.com/office/drawing/2014/main" id="{B629858E-523C-6630-E47D-DBDAAE35657F}"/>
                </a:ext>
              </a:extLst>
            </p:cNvPr>
            <p:cNvGrpSpPr/>
            <p:nvPr/>
          </p:nvGrpSpPr>
          <p:grpSpPr>
            <a:xfrm>
              <a:off x="5832591" y="3361682"/>
              <a:ext cx="2501700" cy="1353953"/>
              <a:chOff x="830400" y="3274596"/>
              <a:chExt cx="2501700" cy="1353953"/>
            </a:xfrm>
          </p:grpSpPr>
          <p:sp>
            <p:nvSpPr>
              <p:cNvPr id="21" name="Google Shape;380;p35">
                <a:extLst>
                  <a:ext uri="{FF2B5EF4-FFF2-40B4-BE49-F238E27FC236}">
                    <a16:creationId xmlns:a16="http://schemas.microsoft.com/office/drawing/2014/main" id="{1E54F1AC-3E29-CF79-8FF7-5648ABDA6AF9}"/>
                  </a:ext>
                </a:extLst>
              </p:cNvPr>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81;p35">
                <a:extLst>
                  <a:ext uri="{FF2B5EF4-FFF2-40B4-BE49-F238E27FC236}">
                    <a16:creationId xmlns:a16="http://schemas.microsoft.com/office/drawing/2014/main" id="{D30AB7AD-48EA-A219-3558-667F59A61ED7}"/>
                  </a:ext>
                </a:extLst>
              </p:cNvPr>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382;p35">
              <a:extLst>
                <a:ext uri="{FF2B5EF4-FFF2-40B4-BE49-F238E27FC236}">
                  <a16:creationId xmlns:a16="http://schemas.microsoft.com/office/drawing/2014/main" id="{5CB521A1-DC91-BE9C-49C6-29DBBD551D31}"/>
                </a:ext>
              </a:extLst>
            </p:cNvPr>
            <p:cNvSpPr txBox="1">
              <a:spLocks/>
            </p:cNvSpPr>
            <p:nvPr/>
          </p:nvSpPr>
          <p:spPr>
            <a:xfrm>
              <a:off x="5960978" y="3542564"/>
              <a:ext cx="2238300" cy="430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b="1" dirty="0">
                  <a:latin typeface="BentonSans Regular" panose="02000503000000020004" pitchFamily="2" charset="77"/>
                </a:rPr>
                <a:t>Lorem ipsum </a:t>
              </a:r>
              <a:r>
                <a:rPr lang="en-GB" sz="1000" b="1" dirty="0" err="1">
                  <a:latin typeface="BentonSans Regular" panose="02000503000000020004" pitchFamily="2" charset="77"/>
                </a:rPr>
                <a:t>dolor</a:t>
              </a:r>
              <a:r>
                <a:rPr lang="en-GB" sz="1000" b="1" dirty="0">
                  <a:latin typeface="BentonSans Regular" panose="02000503000000020004" pitchFamily="2" charset="77"/>
                </a:rPr>
                <a:t> sit</a:t>
              </a:r>
            </a:p>
          </p:txBody>
        </p:sp>
        <p:sp>
          <p:nvSpPr>
            <p:cNvPr id="24" name="Google Shape;383;p35">
              <a:extLst>
                <a:ext uri="{FF2B5EF4-FFF2-40B4-BE49-F238E27FC236}">
                  <a16:creationId xmlns:a16="http://schemas.microsoft.com/office/drawing/2014/main" id="{4AC911D7-CA47-D7C9-1FC2-A1993C5BCAAD}"/>
                </a:ext>
              </a:extLst>
            </p:cNvPr>
            <p:cNvSpPr txBox="1">
              <a:spLocks/>
            </p:cNvSpPr>
            <p:nvPr/>
          </p:nvSpPr>
          <p:spPr>
            <a:xfrm>
              <a:off x="5960978" y="3972741"/>
              <a:ext cx="2238300" cy="649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15000"/>
                </a:lnSpc>
                <a:spcBef>
                  <a:spcPts val="0"/>
                </a:spcBef>
                <a:spcAft>
                  <a:spcPts val="0"/>
                </a:spcAft>
                <a:buClr>
                  <a:schemeClr val="accent1"/>
                </a:buClr>
                <a:buSzPts val="1300"/>
                <a:buFont typeface="Source Sans Pro"/>
                <a:buChar char="●"/>
                <a:defRPr sz="1300" b="0" i="0" u="none" strike="noStrike" cap="none">
                  <a:solidFill>
                    <a:schemeClr val="accent1"/>
                  </a:solidFill>
                  <a:latin typeface="Source Sans Pro"/>
                  <a:ea typeface="Source Sans Pro"/>
                  <a:cs typeface="Source Sans Pro"/>
                  <a:sym typeface="Source Sans Pro"/>
                </a:defRPr>
              </a:lvl1pPr>
              <a:lvl2pPr marL="914400" marR="0" lvl="1"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15000"/>
                </a:lnSpc>
                <a:spcBef>
                  <a:spcPts val="1600"/>
                </a:spcBef>
                <a:spcAft>
                  <a:spcPts val="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15000"/>
                </a:lnSpc>
                <a:spcBef>
                  <a:spcPts val="1600"/>
                </a:spcBef>
                <a:spcAft>
                  <a:spcPts val="1600"/>
                </a:spcAft>
                <a:buClr>
                  <a:schemeClr val="accent1"/>
                </a:buClr>
                <a:buSzPts val="1100"/>
                <a:buFont typeface="Source Sans Pro"/>
                <a:buChar char="■"/>
                <a:defRPr sz="1100" b="0" i="0" u="none" strike="noStrike" cap="none">
                  <a:solidFill>
                    <a:schemeClr val="accent1"/>
                  </a:solidFill>
                  <a:latin typeface="Source Sans Pro"/>
                  <a:ea typeface="Source Sans Pro"/>
                  <a:cs typeface="Source Sans Pro"/>
                  <a:sym typeface="Source Sans Pro"/>
                </a:defRPr>
              </a:lvl9pPr>
            </a:lstStyle>
            <a:p>
              <a:pPr marL="0" indent="0">
                <a:spcAft>
                  <a:spcPts val="1600"/>
                </a:spcAft>
                <a:buFont typeface="Source Sans Pro"/>
                <a:buNone/>
              </a:pPr>
              <a:r>
                <a:rPr lang="en-GB" sz="750">
                  <a:latin typeface="BentonSans Book" panose="02000503000000020004" pitchFamily="2" charset="77"/>
                </a:rPr>
                <a:t>Lorem ipsum dolor sit amet, consectetur adipiscing elit, sed do eiusmod tempor dolor incididunt labore dolore magna aliqua. </a:t>
              </a:r>
            </a:p>
          </p:txBody>
        </p:sp>
      </p:grpSp>
    </p:spTree>
    <p:extLst>
      <p:ext uri="{BB962C8B-B14F-4D97-AF65-F5344CB8AC3E}">
        <p14:creationId xmlns:p14="http://schemas.microsoft.com/office/powerpoint/2010/main" val="825682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7;p4">
            <a:extLst>
              <a:ext uri="{FF2B5EF4-FFF2-40B4-BE49-F238E27FC236}">
                <a16:creationId xmlns:a16="http://schemas.microsoft.com/office/drawing/2014/main" id="{49DDBF92-2D15-3858-ADB9-63F4C628A7DE}"/>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59;p22">
            <a:extLst>
              <a:ext uri="{FF2B5EF4-FFF2-40B4-BE49-F238E27FC236}">
                <a16:creationId xmlns:a16="http://schemas.microsoft.com/office/drawing/2014/main" id="{9B5EB81D-6373-94E7-C586-61118E3E9E1D}"/>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Facts &amp; stats</a:t>
            </a:r>
          </a:p>
        </p:txBody>
      </p:sp>
      <p:sp>
        <p:nvSpPr>
          <p:cNvPr id="25" name="Google Shape;389;p36">
            <a:extLst>
              <a:ext uri="{FF2B5EF4-FFF2-40B4-BE49-F238E27FC236}">
                <a16:creationId xmlns:a16="http://schemas.microsoft.com/office/drawing/2014/main" id="{9C45E366-47F2-2CDC-6190-D4FE9C828665}"/>
              </a:ext>
            </a:extLst>
          </p:cNvPr>
          <p:cNvSpPr txBox="1">
            <a:spLocks/>
          </p:cNvSpPr>
          <p:nvPr/>
        </p:nvSpPr>
        <p:spPr>
          <a:xfrm>
            <a:off x="3819706" y="1391263"/>
            <a:ext cx="4798200" cy="1034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1600"/>
              </a:spcAft>
            </a:pPr>
            <a:r>
              <a:rPr lang="en-GB" sz="1100" dirty="0">
                <a:solidFill>
                  <a:schemeClr val="accent1"/>
                </a:solidFill>
                <a:latin typeface="BentonSans Book" panose="02000503000000020004" pitchFamily="2" charset="77"/>
              </a:rPr>
              <a:t>Break out stats into small pieces, don’t overwhelm your audience with numbers. Help them make sense of the data by telling a story with it.</a:t>
            </a:r>
          </a:p>
        </p:txBody>
      </p:sp>
      <p:sp>
        <p:nvSpPr>
          <p:cNvPr id="26" name="Google Shape;390;p36">
            <a:extLst>
              <a:ext uri="{FF2B5EF4-FFF2-40B4-BE49-F238E27FC236}">
                <a16:creationId xmlns:a16="http://schemas.microsoft.com/office/drawing/2014/main" id="{61D54F35-D5A0-ABD4-5DC6-61E0F2EEAA7C}"/>
              </a:ext>
            </a:extLst>
          </p:cNvPr>
          <p:cNvSpPr txBox="1"/>
          <p:nvPr/>
        </p:nvSpPr>
        <p:spPr>
          <a:xfrm>
            <a:off x="992300" y="27064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dirty="0" err="1">
                <a:solidFill>
                  <a:schemeClr val="dk1"/>
                </a:solidFill>
                <a:latin typeface="BentonSans Medium" panose="02000503000000020004" pitchFamily="2" charset="77"/>
                <a:ea typeface="Lato"/>
                <a:cs typeface="Lato"/>
                <a:sym typeface="Lato"/>
              </a:rPr>
              <a:t>Consectetur</a:t>
            </a:r>
            <a:r>
              <a:rPr lang="en-GB" sz="800" dirty="0">
                <a:solidFill>
                  <a:schemeClr val="dk1"/>
                </a:solidFill>
                <a:latin typeface="BentonSans Medium" panose="02000503000000020004" pitchFamily="2" charset="77"/>
                <a:ea typeface="Lato"/>
                <a:cs typeface="Lato"/>
                <a:sym typeface="Lato"/>
              </a:rPr>
              <a:t> </a:t>
            </a:r>
            <a:r>
              <a:rPr lang="en-GB" sz="800" dirty="0" err="1">
                <a:solidFill>
                  <a:schemeClr val="dk1"/>
                </a:solidFill>
                <a:latin typeface="BentonSans Medium" panose="02000503000000020004" pitchFamily="2" charset="77"/>
                <a:ea typeface="Lato"/>
                <a:cs typeface="Lato"/>
                <a:sym typeface="Lato"/>
              </a:rPr>
              <a:t>nec</a:t>
            </a:r>
            <a:r>
              <a:rPr lang="en-GB" sz="800" dirty="0">
                <a:solidFill>
                  <a:schemeClr val="dk1"/>
                </a:solidFill>
                <a:latin typeface="BentonSans Medium" panose="02000503000000020004" pitchFamily="2" charset="77"/>
                <a:ea typeface="Lato"/>
                <a:cs typeface="Lato"/>
                <a:sym typeface="Lato"/>
              </a:rPr>
              <a:t> labore</a:t>
            </a:r>
            <a:endParaRPr sz="800" dirty="0">
              <a:solidFill>
                <a:schemeClr val="dk1"/>
              </a:solidFill>
              <a:latin typeface="BentonSans Medium" panose="02000503000000020004" pitchFamily="2" charset="77"/>
              <a:ea typeface="Lato"/>
              <a:cs typeface="Lato"/>
              <a:sym typeface="Lato"/>
            </a:endParaRPr>
          </a:p>
        </p:txBody>
      </p:sp>
      <p:sp>
        <p:nvSpPr>
          <p:cNvPr id="27" name="Google Shape;391;p36">
            <a:extLst>
              <a:ext uri="{FF2B5EF4-FFF2-40B4-BE49-F238E27FC236}">
                <a16:creationId xmlns:a16="http://schemas.microsoft.com/office/drawing/2014/main" id="{1CC758EB-DA55-EDEE-B6CC-F4D5902999AC}"/>
              </a:ext>
            </a:extLst>
          </p:cNvPr>
          <p:cNvSpPr txBox="1"/>
          <p:nvPr/>
        </p:nvSpPr>
        <p:spPr>
          <a:xfrm>
            <a:off x="722900" y="29315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dirty="0">
                <a:solidFill>
                  <a:schemeClr val="dk1"/>
                </a:solidFill>
                <a:latin typeface="BentonSans Regular" panose="02000503000000020004" pitchFamily="2" charset="77"/>
                <a:ea typeface="Lato"/>
                <a:cs typeface="Lato"/>
                <a:sym typeface="Lato"/>
              </a:rPr>
              <a:t>45K</a:t>
            </a:r>
            <a:endParaRPr sz="4800" b="1" dirty="0">
              <a:solidFill>
                <a:schemeClr val="dk1"/>
              </a:solidFill>
              <a:latin typeface="BentonSans Regular" panose="02000503000000020004" pitchFamily="2" charset="77"/>
              <a:ea typeface="Lato"/>
              <a:cs typeface="Lato"/>
              <a:sym typeface="Lato"/>
            </a:endParaRPr>
          </a:p>
        </p:txBody>
      </p:sp>
      <p:sp>
        <p:nvSpPr>
          <p:cNvPr id="28" name="Google Shape;392;p36">
            <a:extLst>
              <a:ext uri="{FF2B5EF4-FFF2-40B4-BE49-F238E27FC236}">
                <a16:creationId xmlns:a16="http://schemas.microsoft.com/office/drawing/2014/main" id="{4AE96092-8002-B52A-2910-EEB10BFE4F2E}"/>
              </a:ext>
            </a:extLst>
          </p:cNvPr>
          <p:cNvSpPr txBox="1"/>
          <p:nvPr/>
        </p:nvSpPr>
        <p:spPr>
          <a:xfrm>
            <a:off x="842600" y="37685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dirty="0">
                <a:solidFill>
                  <a:schemeClr val="accent1"/>
                </a:solidFill>
                <a:latin typeface="BentonSans Medium" panose="02000503000000020004" pitchFamily="2" charset="77"/>
                <a:ea typeface="Lato"/>
                <a:cs typeface="Lato"/>
                <a:sym typeface="Lato"/>
              </a:rPr>
              <a:t> Lorem ipsum </a:t>
            </a:r>
            <a:r>
              <a:rPr lang="en-GB" sz="1100" dirty="0" err="1">
                <a:solidFill>
                  <a:schemeClr val="accent1"/>
                </a:solidFill>
                <a:latin typeface="BentonSans Medium" panose="02000503000000020004" pitchFamily="2" charset="77"/>
                <a:ea typeface="Lato"/>
                <a:cs typeface="Lato"/>
                <a:sym typeface="Lato"/>
              </a:rPr>
              <a:t>dolor</a:t>
            </a:r>
            <a:r>
              <a:rPr lang="en-GB" sz="1100" dirty="0">
                <a:solidFill>
                  <a:schemeClr val="accent1"/>
                </a:solidFill>
                <a:latin typeface="BentonSans Medium" panose="02000503000000020004" pitchFamily="2" charset="77"/>
                <a:ea typeface="Lato"/>
                <a:cs typeface="Lato"/>
                <a:sym typeface="Lato"/>
              </a:rPr>
              <a:t> sit </a:t>
            </a:r>
            <a:r>
              <a:rPr lang="en-GB" sz="1100" dirty="0" err="1">
                <a:solidFill>
                  <a:schemeClr val="accent1"/>
                </a:solidFill>
                <a:latin typeface="BentonSans Medium" panose="02000503000000020004" pitchFamily="2" charset="77"/>
                <a:ea typeface="Lato"/>
                <a:cs typeface="Lato"/>
                <a:sym typeface="Lato"/>
              </a:rPr>
              <a:t>amet</a:t>
            </a:r>
            <a:r>
              <a:rPr lang="en-GB" sz="1100" dirty="0">
                <a:solidFill>
                  <a:schemeClr val="accent1"/>
                </a:solidFill>
                <a:latin typeface="BentonSans Medium" panose="02000503000000020004" pitchFamily="2" charset="77"/>
                <a:ea typeface="Lato"/>
                <a:cs typeface="Lato"/>
                <a:sym typeface="Lato"/>
              </a:rPr>
              <a:t> </a:t>
            </a:r>
            <a:r>
              <a:rPr lang="en-GB" sz="1100" dirty="0" err="1">
                <a:solidFill>
                  <a:schemeClr val="accent1"/>
                </a:solidFill>
                <a:latin typeface="BentonSans Medium" panose="02000503000000020004" pitchFamily="2" charset="77"/>
                <a:ea typeface="Lato"/>
                <a:cs typeface="Lato"/>
                <a:sym typeface="Lato"/>
              </a:rPr>
              <a:t>ut</a:t>
            </a:r>
            <a:r>
              <a:rPr lang="en-GB" sz="1100" dirty="0">
                <a:solidFill>
                  <a:schemeClr val="accent1"/>
                </a:solidFill>
                <a:latin typeface="BentonSans Medium" panose="02000503000000020004" pitchFamily="2" charset="77"/>
                <a:ea typeface="Lato"/>
                <a:cs typeface="Lato"/>
                <a:sym typeface="Lato"/>
              </a:rPr>
              <a:t> labore et dolore magna</a:t>
            </a:r>
            <a:endParaRPr sz="1100" dirty="0">
              <a:solidFill>
                <a:schemeClr val="accent1"/>
              </a:solidFill>
              <a:latin typeface="BentonSans Medium" panose="02000503000000020004" pitchFamily="2" charset="77"/>
              <a:ea typeface="Lato"/>
              <a:cs typeface="Lato"/>
              <a:sym typeface="Lato"/>
            </a:endParaRPr>
          </a:p>
        </p:txBody>
      </p:sp>
      <p:cxnSp>
        <p:nvCxnSpPr>
          <p:cNvPr id="29" name="Google Shape;393;p36">
            <a:extLst>
              <a:ext uri="{FF2B5EF4-FFF2-40B4-BE49-F238E27FC236}">
                <a16:creationId xmlns:a16="http://schemas.microsoft.com/office/drawing/2014/main" id="{1C08982F-F527-C3AE-0EF7-98079EB4EDA8}"/>
              </a:ext>
              <a:ext uri="{C183D7F6-B498-43B3-948B-1728B52AA6E4}">
                <adec:decorative xmlns:adec="http://schemas.microsoft.com/office/drawing/2017/decorative" val="1"/>
              </a:ext>
            </a:extLst>
          </p:cNvPr>
          <p:cNvCxnSpPr/>
          <p:nvPr/>
        </p:nvCxnSpPr>
        <p:spPr>
          <a:xfrm>
            <a:off x="3224350" y="2706500"/>
            <a:ext cx="0" cy="1832100"/>
          </a:xfrm>
          <a:prstGeom prst="straightConnector1">
            <a:avLst/>
          </a:prstGeom>
          <a:noFill/>
          <a:ln w="9525" cap="flat" cmpd="sng">
            <a:solidFill>
              <a:schemeClr val="accent1"/>
            </a:solidFill>
            <a:prstDash val="dot"/>
            <a:round/>
            <a:headEnd type="none" w="med" len="med"/>
            <a:tailEnd type="none" w="med" len="med"/>
          </a:ln>
        </p:spPr>
      </p:cxnSp>
      <p:sp>
        <p:nvSpPr>
          <p:cNvPr id="30" name="Google Shape;394;p36">
            <a:extLst>
              <a:ext uri="{FF2B5EF4-FFF2-40B4-BE49-F238E27FC236}">
                <a16:creationId xmlns:a16="http://schemas.microsoft.com/office/drawing/2014/main" id="{6E62A6E7-809B-A237-B735-F02A718A1C8D}"/>
              </a:ext>
            </a:extLst>
          </p:cNvPr>
          <p:cNvSpPr txBox="1"/>
          <p:nvPr/>
        </p:nvSpPr>
        <p:spPr>
          <a:xfrm>
            <a:off x="3687600" y="27064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a:solidFill>
                  <a:schemeClr val="dk1"/>
                </a:solidFill>
                <a:latin typeface="BentonSans Medium" panose="02000503000000020004" pitchFamily="2" charset="77"/>
                <a:ea typeface="Lato"/>
                <a:cs typeface="Lato"/>
                <a:sym typeface="Lato"/>
              </a:rPr>
              <a:t>Adipiscing elit sed</a:t>
            </a:r>
            <a:endParaRPr sz="800">
              <a:solidFill>
                <a:schemeClr val="dk1"/>
              </a:solidFill>
              <a:latin typeface="BentonSans Medium" panose="02000503000000020004" pitchFamily="2" charset="77"/>
              <a:ea typeface="Lato"/>
              <a:cs typeface="Lato"/>
              <a:sym typeface="Lato"/>
            </a:endParaRPr>
          </a:p>
        </p:txBody>
      </p:sp>
      <p:sp>
        <p:nvSpPr>
          <p:cNvPr id="31" name="Google Shape;395;p36">
            <a:extLst>
              <a:ext uri="{FF2B5EF4-FFF2-40B4-BE49-F238E27FC236}">
                <a16:creationId xmlns:a16="http://schemas.microsoft.com/office/drawing/2014/main" id="{25E0390A-DE24-6392-8C55-F00EA95BE83E}"/>
              </a:ext>
            </a:extLst>
          </p:cNvPr>
          <p:cNvSpPr txBox="1"/>
          <p:nvPr/>
        </p:nvSpPr>
        <p:spPr>
          <a:xfrm>
            <a:off x="3418200" y="29315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a:solidFill>
                  <a:schemeClr val="dk1"/>
                </a:solidFill>
                <a:latin typeface="BentonSans Regular" panose="02000503000000020004" pitchFamily="2" charset="77"/>
                <a:ea typeface="Lato"/>
                <a:cs typeface="Lato"/>
                <a:sym typeface="Lato"/>
              </a:rPr>
              <a:t>690K</a:t>
            </a:r>
            <a:endParaRPr sz="4800" b="1">
              <a:solidFill>
                <a:schemeClr val="dk1"/>
              </a:solidFill>
              <a:latin typeface="BentonSans Regular" panose="02000503000000020004" pitchFamily="2" charset="77"/>
              <a:ea typeface="Lato"/>
              <a:cs typeface="Lato"/>
              <a:sym typeface="Lato"/>
            </a:endParaRPr>
          </a:p>
        </p:txBody>
      </p:sp>
      <p:sp>
        <p:nvSpPr>
          <p:cNvPr id="32" name="Google Shape;396;p36">
            <a:extLst>
              <a:ext uri="{FF2B5EF4-FFF2-40B4-BE49-F238E27FC236}">
                <a16:creationId xmlns:a16="http://schemas.microsoft.com/office/drawing/2014/main" id="{FA46D534-FB9D-F185-CAA7-529BC894B034}"/>
              </a:ext>
            </a:extLst>
          </p:cNvPr>
          <p:cNvSpPr txBox="1"/>
          <p:nvPr/>
        </p:nvSpPr>
        <p:spPr>
          <a:xfrm>
            <a:off x="3537900" y="37685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a:solidFill>
                  <a:schemeClr val="accent1"/>
                </a:solidFill>
                <a:latin typeface="BentonSans Medium" panose="02000503000000020004" pitchFamily="2" charset="77"/>
                <a:ea typeface="Lato"/>
                <a:cs typeface="Lato"/>
                <a:sym typeface="Lato"/>
              </a:rPr>
              <a:t>Tempor incididunt ut labore et dolore magna aliqua</a:t>
            </a:r>
            <a:endParaRPr sz="1100">
              <a:solidFill>
                <a:schemeClr val="accent1"/>
              </a:solidFill>
              <a:latin typeface="BentonSans Medium" panose="02000503000000020004" pitchFamily="2" charset="77"/>
              <a:ea typeface="Lato"/>
              <a:cs typeface="Lato"/>
              <a:sym typeface="Lato"/>
            </a:endParaRPr>
          </a:p>
        </p:txBody>
      </p:sp>
      <p:cxnSp>
        <p:nvCxnSpPr>
          <p:cNvPr id="33" name="Google Shape;397;p36">
            <a:extLst>
              <a:ext uri="{FF2B5EF4-FFF2-40B4-BE49-F238E27FC236}">
                <a16:creationId xmlns:a16="http://schemas.microsoft.com/office/drawing/2014/main" id="{B816437E-0731-3953-61F4-FCD93E0A7308}"/>
              </a:ext>
              <a:ext uri="{C183D7F6-B498-43B3-948B-1728B52AA6E4}">
                <adec:decorative xmlns:adec="http://schemas.microsoft.com/office/drawing/2017/decorative" val="1"/>
              </a:ext>
            </a:extLst>
          </p:cNvPr>
          <p:cNvCxnSpPr/>
          <p:nvPr/>
        </p:nvCxnSpPr>
        <p:spPr>
          <a:xfrm>
            <a:off x="5919650" y="2706500"/>
            <a:ext cx="0" cy="1832100"/>
          </a:xfrm>
          <a:prstGeom prst="straightConnector1">
            <a:avLst/>
          </a:prstGeom>
          <a:noFill/>
          <a:ln w="9525" cap="flat" cmpd="sng">
            <a:solidFill>
              <a:schemeClr val="accent1"/>
            </a:solidFill>
            <a:prstDash val="dot"/>
            <a:round/>
            <a:headEnd type="none" w="med" len="med"/>
            <a:tailEnd type="none" w="med" len="med"/>
          </a:ln>
        </p:spPr>
      </p:cxnSp>
      <p:sp>
        <p:nvSpPr>
          <p:cNvPr id="34" name="Google Shape;398;p36">
            <a:extLst>
              <a:ext uri="{FF2B5EF4-FFF2-40B4-BE49-F238E27FC236}">
                <a16:creationId xmlns:a16="http://schemas.microsoft.com/office/drawing/2014/main" id="{7A003612-A78C-FC3E-430C-96E1AD18A09B}"/>
              </a:ext>
            </a:extLst>
          </p:cNvPr>
          <p:cNvSpPr txBox="1"/>
          <p:nvPr/>
        </p:nvSpPr>
        <p:spPr>
          <a:xfrm>
            <a:off x="6382900" y="27064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a:solidFill>
                  <a:schemeClr val="dk1"/>
                </a:solidFill>
                <a:latin typeface="BentonSans Medium" panose="02000503000000020004" pitchFamily="2" charset="77"/>
                <a:ea typeface="Lato"/>
                <a:cs typeface="Lato"/>
                <a:sym typeface="Lato"/>
              </a:rPr>
              <a:t>Sed eiusmod</a:t>
            </a:r>
            <a:endParaRPr sz="800">
              <a:solidFill>
                <a:schemeClr val="dk1"/>
              </a:solidFill>
              <a:latin typeface="BentonSans Medium" panose="02000503000000020004" pitchFamily="2" charset="77"/>
              <a:ea typeface="Lato"/>
              <a:cs typeface="Lato"/>
              <a:sym typeface="Lato"/>
            </a:endParaRPr>
          </a:p>
        </p:txBody>
      </p:sp>
      <p:sp>
        <p:nvSpPr>
          <p:cNvPr id="35" name="Google Shape;399;p36">
            <a:extLst>
              <a:ext uri="{FF2B5EF4-FFF2-40B4-BE49-F238E27FC236}">
                <a16:creationId xmlns:a16="http://schemas.microsoft.com/office/drawing/2014/main" id="{73C2735B-3032-9307-1B9C-589C02C627A0}"/>
              </a:ext>
            </a:extLst>
          </p:cNvPr>
          <p:cNvSpPr txBox="1"/>
          <p:nvPr/>
        </p:nvSpPr>
        <p:spPr>
          <a:xfrm>
            <a:off x="6113500" y="29315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a:solidFill>
                  <a:schemeClr val="dk1"/>
                </a:solidFill>
                <a:latin typeface="BentonSans Regular" panose="02000503000000020004" pitchFamily="2" charset="77"/>
                <a:ea typeface="Lato"/>
                <a:cs typeface="Lato"/>
                <a:sym typeface="Lato"/>
              </a:rPr>
              <a:t>100K</a:t>
            </a:r>
            <a:endParaRPr sz="4800" b="1">
              <a:solidFill>
                <a:schemeClr val="dk1"/>
              </a:solidFill>
              <a:latin typeface="BentonSans Regular" panose="02000503000000020004" pitchFamily="2" charset="77"/>
              <a:ea typeface="Lato"/>
              <a:cs typeface="Lato"/>
              <a:sym typeface="Lato"/>
            </a:endParaRPr>
          </a:p>
        </p:txBody>
      </p:sp>
      <p:sp>
        <p:nvSpPr>
          <p:cNvPr id="36" name="Google Shape;400;p36">
            <a:extLst>
              <a:ext uri="{FF2B5EF4-FFF2-40B4-BE49-F238E27FC236}">
                <a16:creationId xmlns:a16="http://schemas.microsoft.com/office/drawing/2014/main" id="{F2D6CE10-9808-709D-BD00-3D1D58E23B89}"/>
              </a:ext>
            </a:extLst>
          </p:cNvPr>
          <p:cNvSpPr txBox="1"/>
          <p:nvPr/>
        </p:nvSpPr>
        <p:spPr>
          <a:xfrm>
            <a:off x="6233200" y="37685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a:solidFill>
                  <a:schemeClr val="accent1"/>
                </a:solidFill>
                <a:latin typeface="BentonSans Medium" panose="02000503000000020004" pitchFamily="2" charset="77"/>
                <a:ea typeface="Lato"/>
                <a:cs typeface="Lato"/>
                <a:sym typeface="Lato"/>
              </a:rPr>
              <a:t>Do eiusmod tempor incididunt ut labore et dolore magna </a:t>
            </a:r>
            <a:endParaRPr sz="1100">
              <a:solidFill>
                <a:schemeClr val="accent1"/>
              </a:solidFill>
              <a:latin typeface="BentonSans Medium" panose="02000503000000020004" pitchFamily="2" charset="77"/>
              <a:ea typeface="Lato"/>
              <a:cs typeface="Lato"/>
              <a:sym typeface="Lato"/>
            </a:endParaRPr>
          </a:p>
        </p:txBody>
      </p:sp>
    </p:spTree>
    <p:extLst>
      <p:ext uri="{BB962C8B-B14F-4D97-AF65-F5344CB8AC3E}">
        <p14:creationId xmlns:p14="http://schemas.microsoft.com/office/powerpoint/2010/main" val="171375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7;p4">
            <a:extLst>
              <a:ext uri="{FF2B5EF4-FFF2-40B4-BE49-F238E27FC236}">
                <a16:creationId xmlns:a16="http://schemas.microsoft.com/office/drawing/2014/main" id="{49DDBF92-2D15-3858-ADB9-63F4C628A7DE}"/>
              </a:ext>
              <a:ext uri="{C183D7F6-B498-43B3-948B-1728B52AA6E4}">
                <adec:decorative xmlns:adec="http://schemas.microsoft.com/office/drawing/2017/decorative" val="1"/>
              </a:ext>
            </a:extLst>
          </p:cNvPr>
          <p:cNvSpPr/>
          <p:nvPr/>
        </p:nvSpPr>
        <p:spPr>
          <a:xfrm rot="16200000">
            <a:off x="789353" y="1184648"/>
            <a:ext cx="45719" cy="41393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59;p22">
            <a:extLst>
              <a:ext uri="{FF2B5EF4-FFF2-40B4-BE49-F238E27FC236}">
                <a16:creationId xmlns:a16="http://schemas.microsoft.com/office/drawing/2014/main" id="{9B5EB81D-6373-94E7-C586-61118E3E9E1D}"/>
              </a:ext>
            </a:extLst>
          </p:cNvPr>
          <p:cNvSpPr txBox="1">
            <a:spLocks noGrp="1"/>
          </p:cNvSpPr>
          <p:nvPr>
            <p:ph type="title" idx="4294967295"/>
          </p:nvPr>
        </p:nvSpPr>
        <p:spPr>
          <a:xfrm>
            <a:off x="526094" y="1368754"/>
            <a:ext cx="4045906" cy="5352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600" b="0" i="0" u="none" strike="noStrike" kern="0" cap="none" spc="0" normalizeH="0" baseline="0" noProof="0" dirty="0">
                <a:ln>
                  <a:noFill/>
                </a:ln>
                <a:solidFill>
                  <a:srgbClr val="990000"/>
                </a:solidFill>
                <a:effectLst/>
                <a:uLnTx/>
                <a:uFillTx/>
                <a:latin typeface="Georgia" panose="02040502050405020303" pitchFamily="18" charset="0"/>
                <a:ea typeface="Arial"/>
                <a:cs typeface="Arial"/>
                <a:sym typeface="Arial"/>
              </a:rPr>
              <a:t>Facts &amp; stats</a:t>
            </a:r>
          </a:p>
        </p:txBody>
      </p:sp>
      <p:sp>
        <p:nvSpPr>
          <p:cNvPr id="25" name="Google Shape;389;p36">
            <a:extLst>
              <a:ext uri="{FF2B5EF4-FFF2-40B4-BE49-F238E27FC236}">
                <a16:creationId xmlns:a16="http://schemas.microsoft.com/office/drawing/2014/main" id="{9C45E366-47F2-2CDC-6190-D4FE9C828665}"/>
              </a:ext>
            </a:extLst>
          </p:cNvPr>
          <p:cNvSpPr txBox="1">
            <a:spLocks/>
          </p:cNvSpPr>
          <p:nvPr/>
        </p:nvSpPr>
        <p:spPr>
          <a:xfrm>
            <a:off x="3819706" y="1253593"/>
            <a:ext cx="4798200" cy="73595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lnSpc>
                <a:spcPct val="114000"/>
              </a:lnSpc>
              <a:spcBef>
                <a:spcPts val="0"/>
              </a:spcBef>
              <a:spcAft>
                <a:spcPts val="1600"/>
              </a:spcAft>
              <a:buNone/>
            </a:pPr>
            <a:r>
              <a:rPr lang="en-GB" sz="1100" dirty="0">
                <a:solidFill>
                  <a:schemeClr val="accent1"/>
                </a:solidFill>
                <a:latin typeface="BentonSans Book" panose="02000503000000020004" pitchFamily="2" charset="77"/>
              </a:rPr>
              <a:t>Limit yourself to one chart per slide, leave plenty of room for the chart to be as large as possible. Lorem ipsum </a:t>
            </a:r>
            <a:r>
              <a:rPr lang="en-GB" sz="1100" dirty="0" err="1">
                <a:solidFill>
                  <a:schemeClr val="accent1"/>
                </a:solidFill>
                <a:latin typeface="BentonSans Book" panose="02000503000000020004" pitchFamily="2" charset="77"/>
              </a:rPr>
              <a:t>dolor</a:t>
            </a:r>
            <a:r>
              <a:rPr lang="en-GB" sz="1100" dirty="0">
                <a:solidFill>
                  <a:schemeClr val="accent1"/>
                </a:solidFill>
                <a:latin typeface="BentonSans Book" panose="02000503000000020004" pitchFamily="2" charset="77"/>
              </a:rPr>
              <a:t> sit </a:t>
            </a:r>
            <a:r>
              <a:rPr lang="en-GB" sz="1100" dirty="0" err="1">
                <a:solidFill>
                  <a:schemeClr val="accent1"/>
                </a:solidFill>
                <a:latin typeface="BentonSans Book" panose="02000503000000020004" pitchFamily="2" charset="77"/>
              </a:rPr>
              <a:t>amet</a:t>
            </a:r>
            <a:r>
              <a:rPr lang="en-GB" sz="1100" dirty="0">
                <a:solidFill>
                  <a:schemeClr val="accent1"/>
                </a:solidFill>
                <a:latin typeface="BentonSans Book" panose="02000503000000020004" pitchFamily="2" charset="77"/>
              </a:rPr>
              <a:t>, </a:t>
            </a:r>
            <a:r>
              <a:rPr lang="en-GB" sz="1100" dirty="0" err="1">
                <a:solidFill>
                  <a:schemeClr val="accent1"/>
                </a:solidFill>
                <a:latin typeface="BentonSans Book" panose="02000503000000020004" pitchFamily="2" charset="77"/>
              </a:rPr>
              <a:t>consectetur</a:t>
            </a:r>
            <a:r>
              <a:rPr lang="en-GB" sz="1100" dirty="0">
                <a:solidFill>
                  <a:schemeClr val="accent1"/>
                </a:solidFill>
                <a:latin typeface="BentonSans Book" panose="02000503000000020004" pitchFamily="2" charset="77"/>
              </a:rPr>
              <a:t> </a:t>
            </a:r>
            <a:r>
              <a:rPr lang="en-GB" sz="1100" dirty="0" err="1">
                <a:solidFill>
                  <a:schemeClr val="accent1"/>
                </a:solidFill>
                <a:latin typeface="BentonSans Book" panose="02000503000000020004" pitchFamily="2" charset="77"/>
              </a:rPr>
              <a:t>adipiscing</a:t>
            </a:r>
            <a:r>
              <a:rPr lang="en-GB" sz="1100" dirty="0">
                <a:solidFill>
                  <a:schemeClr val="accent1"/>
                </a:solidFill>
                <a:latin typeface="BentonSans Book" panose="02000503000000020004" pitchFamily="2" charset="77"/>
              </a:rPr>
              <a:t> </a:t>
            </a:r>
            <a:r>
              <a:rPr lang="en-GB" sz="1100" dirty="0" err="1">
                <a:solidFill>
                  <a:schemeClr val="accent1"/>
                </a:solidFill>
                <a:latin typeface="BentonSans Book" panose="02000503000000020004" pitchFamily="2" charset="77"/>
              </a:rPr>
              <a:t>elit</a:t>
            </a:r>
            <a:r>
              <a:rPr lang="en-GB" sz="1100" dirty="0">
                <a:solidFill>
                  <a:schemeClr val="accent1"/>
                </a:solidFill>
                <a:latin typeface="BentonSans Book" panose="02000503000000020004" pitchFamily="2" charset="77"/>
              </a:rPr>
              <a:t>.</a:t>
            </a:r>
          </a:p>
        </p:txBody>
      </p:sp>
      <p:grpSp>
        <p:nvGrpSpPr>
          <p:cNvPr id="4" name="Google Shape;407;p37">
            <a:extLst>
              <a:ext uri="{FF2B5EF4-FFF2-40B4-BE49-F238E27FC236}">
                <a16:creationId xmlns:a16="http://schemas.microsoft.com/office/drawing/2014/main" id="{6CCEF221-6E07-D2E1-426D-B78A1E070276}"/>
              </a:ext>
              <a:ext uri="{C183D7F6-B498-43B3-948B-1728B52AA6E4}">
                <adec:decorative xmlns:adec="http://schemas.microsoft.com/office/drawing/2017/decorative" val="1"/>
              </a:ext>
            </a:extLst>
          </p:cNvPr>
          <p:cNvGrpSpPr/>
          <p:nvPr/>
        </p:nvGrpSpPr>
        <p:grpSpPr>
          <a:xfrm>
            <a:off x="151455" y="2351313"/>
            <a:ext cx="8579837" cy="2457300"/>
            <a:chOff x="507401" y="2561203"/>
            <a:chExt cx="7694961" cy="2203868"/>
          </a:xfrm>
        </p:grpSpPr>
        <p:grpSp>
          <p:nvGrpSpPr>
            <p:cNvPr id="5" name="Google Shape;408;p37">
              <a:extLst>
                <a:ext uri="{FF2B5EF4-FFF2-40B4-BE49-F238E27FC236}">
                  <a16:creationId xmlns:a16="http://schemas.microsoft.com/office/drawing/2014/main" id="{B79D0C7F-4764-3B4C-6F3C-3A95E29370E8}"/>
                </a:ext>
              </a:extLst>
            </p:cNvPr>
            <p:cNvGrpSpPr/>
            <p:nvPr/>
          </p:nvGrpSpPr>
          <p:grpSpPr>
            <a:xfrm>
              <a:off x="936487" y="2597895"/>
              <a:ext cx="7265875" cy="1739171"/>
              <a:chOff x="872477" y="2521699"/>
              <a:chExt cx="7399058" cy="1739171"/>
            </a:xfrm>
          </p:grpSpPr>
          <p:sp>
            <p:nvSpPr>
              <p:cNvPr id="65" name="Google Shape;409;p37">
                <a:extLst>
                  <a:ext uri="{FF2B5EF4-FFF2-40B4-BE49-F238E27FC236}">
                    <a16:creationId xmlns:a16="http://schemas.microsoft.com/office/drawing/2014/main" id="{6287BD7F-30F9-B6EC-EE77-E94280D95F89}"/>
                  </a:ext>
                </a:extLst>
              </p:cNvPr>
              <p:cNvSpPr/>
              <p:nvPr/>
            </p:nvSpPr>
            <p:spPr>
              <a:xfrm>
                <a:off x="872480" y="2521725"/>
                <a:ext cx="7394100" cy="1739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grpSp>
            <p:nvGrpSpPr>
              <p:cNvPr id="66" name="Google Shape;410;p37">
                <a:extLst>
                  <a:ext uri="{FF2B5EF4-FFF2-40B4-BE49-F238E27FC236}">
                    <a16:creationId xmlns:a16="http://schemas.microsoft.com/office/drawing/2014/main" id="{F52F835A-9B8E-2EA1-714E-D7C906FD1DF7}"/>
                  </a:ext>
                </a:extLst>
              </p:cNvPr>
              <p:cNvGrpSpPr/>
              <p:nvPr/>
            </p:nvGrpSpPr>
            <p:grpSpPr>
              <a:xfrm>
                <a:off x="872477" y="2521699"/>
                <a:ext cx="7399058" cy="1739171"/>
                <a:chOff x="830400" y="2729250"/>
                <a:chExt cx="7399058" cy="1531500"/>
              </a:xfrm>
            </p:grpSpPr>
            <p:cxnSp>
              <p:nvCxnSpPr>
                <p:cNvPr id="67" name="Google Shape;411;p37">
                  <a:extLst>
                    <a:ext uri="{FF2B5EF4-FFF2-40B4-BE49-F238E27FC236}">
                      <a16:creationId xmlns:a16="http://schemas.microsoft.com/office/drawing/2014/main" id="{7925188C-6D9F-1D1F-B38A-1914E9A28B24}"/>
                    </a:ext>
                  </a:extLst>
                </p:cNvPr>
                <p:cNvCxnSpPr/>
                <p:nvPr/>
              </p:nvCxnSpPr>
              <p:spPr>
                <a:xfrm>
                  <a:off x="835358" y="4098915"/>
                  <a:ext cx="7394100" cy="0"/>
                </a:xfrm>
                <a:prstGeom prst="straightConnector1">
                  <a:avLst/>
                </a:prstGeom>
                <a:noFill/>
                <a:ln w="9525" cap="flat" cmpd="sng">
                  <a:solidFill>
                    <a:srgbClr val="FFFFFF"/>
                  </a:solidFill>
                  <a:prstDash val="dot"/>
                  <a:round/>
                  <a:headEnd type="none" w="med" len="med"/>
                  <a:tailEnd type="none" w="med" len="med"/>
                </a:ln>
              </p:spPr>
            </p:cxnSp>
            <p:cxnSp>
              <p:nvCxnSpPr>
                <p:cNvPr id="68" name="Google Shape;412;p37">
                  <a:extLst>
                    <a:ext uri="{FF2B5EF4-FFF2-40B4-BE49-F238E27FC236}">
                      <a16:creationId xmlns:a16="http://schemas.microsoft.com/office/drawing/2014/main" id="{C3EEED27-52D2-4117-C1F4-96DC0BD8B86A}"/>
                    </a:ext>
                  </a:extLst>
                </p:cNvPr>
                <p:cNvCxnSpPr/>
                <p:nvPr/>
              </p:nvCxnSpPr>
              <p:spPr>
                <a:xfrm>
                  <a:off x="835358" y="3946730"/>
                  <a:ext cx="7394100" cy="0"/>
                </a:xfrm>
                <a:prstGeom prst="straightConnector1">
                  <a:avLst/>
                </a:prstGeom>
                <a:noFill/>
                <a:ln w="9525" cap="flat" cmpd="sng">
                  <a:solidFill>
                    <a:srgbClr val="FFFFFF"/>
                  </a:solidFill>
                  <a:prstDash val="dot"/>
                  <a:round/>
                  <a:headEnd type="none" w="med" len="med"/>
                  <a:tailEnd type="none" w="med" len="med"/>
                </a:ln>
              </p:spPr>
            </p:cxnSp>
            <p:cxnSp>
              <p:nvCxnSpPr>
                <p:cNvPr id="69" name="Google Shape;413;p37">
                  <a:extLst>
                    <a:ext uri="{FF2B5EF4-FFF2-40B4-BE49-F238E27FC236}">
                      <a16:creationId xmlns:a16="http://schemas.microsoft.com/office/drawing/2014/main" id="{5646791E-7E9A-E96A-166F-BF760CD45A66}"/>
                    </a:ext>
                  </a:extLst>
                </p:cNvPr>
                <p:cNvCxnSpPr/>
                <p:nvPr/>
              </p:nvCxnSpPr>
              <p:spPr>
                <a:xfrm>
                  <a:off x="830400" y="4258271"/>
                  <a:ext cx="7394100" cy="0"/>
                </a:xfrm>
                <a:prstGeom prst="straightConnector1">
                  <a:avLst/>
                </a:prstGeom>
                <a:noFill/>
                <a:ln w="9525" cap="flat" cmpd="sng">
                  <a:solidFill>
                    <a:srgbClr val="FFFFFF"/>
                  </a:solidFill>
                  <a:prstDash val="solid"/>
                  <a:round/>
                  <a:headEnd type="none" w="med" len="med"/>
                  <a:tailEnd type="none" w="med" len="med"/>
                </a:ln>
              </p:spPr>
            </p:cxnSp>
            <p:cxnSp>
              <p:nvCxnSpPr>
                <p:cNvPr id="70" name="Google Shape;414;p37">
                  <a:extLst>
                    <a:ext uri="{FF2B5EF4-FFF2-40B4-BE49-F238E27FC236}">
                      <a16:creationId xmlns:a16="http://schemas.microsoft.com/office/drawing/2014/main" id="{8879E9B4-2288-7C20-8683-05A6D315382A}"/>
                    </a:ext>
                  </a:extLst>
                </p:cNvPr>
                <p:cNvCxnSpPr/>
                <p:nvPr/>
              </p:nvCxnSpPr>
              <p:spPr>
                <a:xfrm rot="10800000">
                  <a:off x="830400"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1" name="Google Shape;415;p37">
                  <a:extLst>
                    <a:ext uri="{FF2B5EF4-FFF2-40B4-BE49-F238E27FC236}">
                      <a16:creationId xmlns:a16="http://schemas.microsoft.com/office/drawing/2014/main" id="{EE045822-0447-8FF9-28DD-B5977E52B112}"/>
                    </a:ext>
                  </a:extLst>
                </p:cNvPr>
                <p:cNvCxnSpPr/>
                <p:nvPr/>
              </p:nvCxnSpPr>
              <p:spPr>
                <a:xfrm rot="10800000">
                  <a:off x="1446566"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2" name="Google Shape;416;p37">
                  <a:extLst>
                    <a:ext uri="{FF2B5EF4-FFF2-40B4-BE49-F238E27FC236}">
                      <a16:creationId xmlns:a16="http://schemas.microsoft.com/office/drawing/2014/main" id="{864F957A-BC01-A8F5-D5CC-B10A0C57540E}"/>
                    </a:ext>
                  </a:extLst>
                </p:cNvPr>
                <p:cNvCxnSpPr/>
                <p:nvPr/>
              </p:nvCxnSpPr>
              <p:spPr>
                <a:xfrm rot="10800000">
                  <a:off x="4527396"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3" name="Google Shape;417;p37">
                  <a:extLst>
                    <a:ext uri="{FF2B5EF4-FFF2-40B4-BE49-F238E27FC236}">
                      <a16:creationId xmlns:a16="http://schemas.microsoft.com/office/drawing/2014/main" id="{BFE8E290-DBCC-BBAD-72BB-D1714F756322}"/>
                    </a:ext>
                  </a:extLst>
                </p:cNvPr>
                <p:cNvCxnSpPr/>
                <p:nvPr/>
              </p:nvCxnSpPr>
              <p:spPr>
                <a:xfrm rot="10800000">
                  <a:off x="5143562"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4" name="Google Shape;418;p37">
                  <a:extLst>
                    <a:ext uri="{FF2B5EF4-FFF2-40B4-BE49-F238E27FC236}">
                      <a16:creationId xmlns:a16="http://schemas.microsoft.com/office/drawing/2014/main" id="{36D5F328-C19A-4D1C-09C9-F26202F74441}"/>
                    </a:ext>
                  </a:extLst>
                </p:cNvPr>
                <p:cNvCxnSpPr/>
                <p:nvPr/>
              </p:nvCxnSpPr>
              <p:spPr>
                <a:xfrm rot="10800000">
                  <a:off x="5759728"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5" name="Google Shape;419;p37">
                  <a:extLst>
                    <a:ext uri="{FF2B5EF4-FFF2-40B4-BE49-F238E27FC236}">
                      <a16:creationId xmlns:a16="http://schemas.microsoft.com/office/drawing/2014/main" id="{5F746F19-303C-CE98-1480-037815A0ACF2}"/>
                    </a:ext>
                  </a:extLst>
                </p:cNvPr>
                <p:cNvCxnSpPr/>
                <p:nvPr/>
              </p:nvCxnSpPr>
              <p:spPr>
                <a:xfrm rot="10800000">
                  <a:off x="6375894"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6" name="Google Shape;420;p37">
                  <a:extLst>
                    <a:ext uri="{FF2B5EF4-FFF2-40B4-BE49-F238E27FC236}">
                      <a16:creationId xmlns:a16="http://schemas.microsoft.com/office/drawing/2014/main" id="{C6746C1B-6D08-7BDD-DF3B-8CFB5D76DB8D}"/>
                    </a:ext>
                  </a:extLst>
                </p:cNvPr>
                <p:cNvCxnSpPr/>
                <p:nvPr/>
              </p:nvCxnSpPr>
              <p:spPr>
                <a:xfrm rot="10800000">
                  <a:off x="8221064"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7" name="Google Shape;421;p37">
                  <a:extLst>
                    <a:ext uri="{FF2B5EF4-FFF2-40B4-BE49-F238E27FC236}">
                      <a16:creationId xmlns:a16="http://schemas.microsoft.com/office/drawing/2014/main" id="{3D544F35-5E1D-CA35-1DD2-6E1B1457753E}"/>
                    </a:ext>
                  </a:extLst>
                </p:cNvPr>
                <p:cNvCxnSpPr/>
                <p:nvPr/>
              </p:nvCxnSpPr>
              <p:spPr>
                <a:xfrm rot="10800000">
                  <a:off x="2062732"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8" name="Google Shape;422;p37">
                  <a:extLst>
                    <a:ext uri="{FF2B5EF4-FFF2-40B4-BE49-F238E27FC236}">
                      <a16:creationId xmlns:a16="http://schemas.microsoft.com/office/drawing/2014/main" id="{66D4CB9E-D1CA-8655-DF8C-7F9FDAE70E25}"/>
                    </a:ext>
                  </a:extLst>
                </p:cNvPr>
                <p:cNvCxnSpPr/>
                <p:nvPr/>
              </p:nvCxnSpPr>
              <p:spPr>
                <a:xfrm rot="10800000">
                  <a:off x="2678898"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79" name="Google Shape;423;p37">
                  <a:extLst>
                    <a:ext uri="{FF2B5EF4-FFF2-40B4-BE49-F238E27FC236}">
                      <a16:creationId xmlns:a16="http://schemas.microsoft.com/office/drawing/2014/main" id="{583E38A5-B842-2A71-7E55-8DA044A132AB}"/>
                    </a:ext>
                  </a:extLst>
                </p:cNvPr>
                <p:cNvCxnSpPr/>
                <p:nvPr/>
              </p:nvCxnSpPr>
              <p:spPr>
                <a:xfrm rot="10800000">
                  <a:off x="3295064"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80" name="Google Shape;424;p37">
                  <a:extLst>
                    <a:ext uri="{FF2B5EF4-FFF2-40B4-BE49-F238E27FC236}">
                      <a16:creationId xmlns:a16="http://schemas.microsoft.com/office/drawing/2014/main" id="{E43F8AE6-A9CA-F909-CCC3-03D3B3A81151}"/>
                    </a:ext>
                  </a:extLst>
                </p:cNvPr>
                <p:cNvCxnSpPr/>
                <p:nvPr/>
              </p:nvCxnSpPr>
              <p:spPr>
                <a:xfrm rot="10800000">
                  <a:off x="3911230"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81" name="Google Shape;425;p37">
                  <a:extLst>
                    <a:ext uri="{FF2B5EF4-FFF2-40B4-BE49-F238E27FC236}">
                      <a16:creationId xmlns:a16="http://schemas.microsoft.com/office/drawing/2014/main" id="{9FEBF23E-C349-9CE5-CFA5-0A74232B4731}"/>
                    </a:ext>
                  </a:extLst>
                </p:cNvPr>
                <p:cNvCxnSpPr/>
                <p:nvPr/>
              </p:nvCxnSpPr>
              <p:spPr>
                <a:xfrm rot="10800000">
                  <a:off x="6992060"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82" name="Google Shape;426;p37">
                  <a:extLst>
                    <a:ext uri="{FF2B5EF4-FFF2-40B4-BE49-F238E27FC236}">
                      <a16:creationId xmlns:a16="http://schemas.microsoft.com/office/drawing/2014/main" id="{12CCC91A-6F78-747A-CBA1-52544856A77B}"/>
                    </a:ext>
                  </a:extLst>
                </p:cNvPr>
                <p:cNvCxnSpPr/>
                <p:nvPr/>
              </p:nvCxnSpPr>
              <p:spPr>
                <a:xfrm rot="10800000">
                  <a:off x="7608226" y="2729250"/>
                  <a:ext cx="0" cy="1531500"/>
                </a:xfrm>
                <a:prstGeom prst="straightConnector1">
                  <a:avLst/>
                </a:prstGeom>
                <a:noFill/>
                <a:ln w="9525" cap="flat" cmpd="sng">
                  <a:solidFill>
                    <a:srgbClr val="FFFFFF"/>
                  </a:solidFill>
                  <a:prstDash val="solid"/>
                  <a:round/>
                  <a:headEnd type="none" w="med" len="med"/>
                  <a:tailEnd type="none" w="med" len="med"/>
                </a:ln>
              </p:spPr>
            </p:cxnSp>
            <p:cxnSp>
              <p:nvCxnSpPr>
                <p:cNvPr id="83" name="Google Shape;427;p37">
                  <a:extLst>
                    <a:ext uri="{FF2B5EF4-FFF2-40B4-BE49-F238E27FC236}">
                      <a16:creationId xmlns:a16="http://schemas.microsoft.com/office/drawing/2014/main" id="{136E3AF9-E331-C7F4-ADAE-092BEA4D314A}"/>
                    </a:ext>
                  </a:extLst>
                </p:cNvPr>
                <p:cNvCxnSpPr/>
                <p:nvPr/>
              </p:nvCxnSpPr>
              <p:spPr>
                <a:xfrm>
                  <a:off x="835358" y="3794545"/>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4" name="Google Shape;428;p37">
                  <a:extLst>
                    <a:ext uri="{FF2B5EF4-FFF2-40B4-BE49-F238E27FC236}">
                      <a16:creationId xmlns:a16="http://schemas.microsoft.com/office/drawing/2014/main" id="{59DDC546-BA80-47DC-D86D-D61BA182B1C3}"/>
                    </a:ext>
                  </a:extLst>
                </p:cNvPr>
                <p:cNvCxnSpPr/>
                <p:nvPr/>
              </p:nvCxnSpPr>
              <p:spPr>
                <a:xfrm>
                  <a:off x="835358" y="3642360"/>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5" name="Google Shape;429;p37">
                  <a:extLst>
                    <a:ext uri="{FF2B5EF4-FFF2-40B4-BE49-F238E27FC236}">
                      <a16:creationId xmlns:a16="http://schemas.microsoft.com/office/drawing/2014/main" id="{12565DCA-2D7F-7696-5BD8-A379C0653AEE}"/>
                    </a:ext>
                  </a:extLst>
                </p:cNvPr>
                <p:cNvCxnSpPr/>
                <p:nvPr/>
              </p:nvCxnSpPr>
              <p:spPr>
                <a:xfrm>
                  <a:off x="835358" y="3490175"/>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6" name="Google Shape;430;p37">
                  <a:extLst>
                    <a:ext uri="{FF2B5EF4-FFF2-40B4-BE49-F238E27FC236}">
                      <a16:creationId xmlns:a16="http://schemas.microsoft.com/office/drawing/2014/main" id="{BCF303EC-11A8-0952-2A30-8FBE60FCBF89}"/>
                    </a:ext>
                  </a:extLst>
                </p:cNvPr>
                <p:cNvCxnSpPr/>
                <p:nvPr/>
              </p:nvCxnSpPr>
              <p:spPr>
                <a:xfrm>
                  <a:off x="835358" y="3337990"/>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7" name="Google Shape;431;p37">
                  <a:extLst>
                    <a:ext uri="{FF2B5EF4-FFF2-40B4-BE49-F238E27FC236}">
                      <a16:creationId xmlns:a16="http://schemas.microsoft.com/office/drawing/2014/main" id="{7041EF95-943E-A523-D032-2D022A01866D}"/>
                    </a:ext>
                  </a:extLst>
                </p:cNvPr>
                <p:cNvCxnSpPr/>
                <p:nvPr/>
              </p:nvCxnSpPr>
              <p:spPr>
                <a:xfrm>
                  <a:off x="835358" y="3185805"/>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8" name="Google Shape;432;p37">
                  <a:extLst>
                    <a:ext uri="{FF2B5EF4-FFF2-40B4-BE49-F238E27FC236}">
                      <a16:creationId xmlns:a16="http://schemas.microsoft.com/office/drawing/2014/main" id="{6E3F3875-097B-631F-9272-A51D3C170192}"/>
                    </a:ext>
                  </a:extLst>
                </p:cNvPr>
                <p:cNvCxnSpPr/>
                <p:nvPr/>
              </p:nvCxnSpPr>
              <p:spPr>
                <a:xfrm>
                  <a:off x="835358" y="3033620"/>
                  <a:ext cx="7394100" cy="0"/>
                </a:xfrm>
                <a:prstGeom prst="straightConnector1">
                  <a:avLst/>
                </a:prstGeom>
                <a:noFill/>
                <a:ln w="9525" cap="flat" cmpd="sng">
                  <a:solidFill>
                    <a:srgbClr val="FFFFFF"/>
                  </a:solidFill>
                  <a:prstDash val="dot"/>
                  <a:round/>
                  <a:headEnd type="none" w="med" len="med"/>
                  <a:tailEnd type="none" w="med" len="med"/>
                </a:ln>
              </p:spPr>
            </p:cxnSp>
            <p:cxnSp>
              <p:nvCxnSpPr>
                <p:cNvPr id="89" name="Google Shape;433;p37">
                  <a:extLst>
                    <a:ext uri="{FF2B5EF4-FFF2-40B4-BE49-F238E27FC236}">
                      <a16:creationId xmlns:a16="http://schemas.microsoft.com/office/drawing/2014/main" id="{1CBD2481-5BF6-6C4A-3D98-12FE8B75AEE4}"/>
                    </a:ext>
                  </a:extLst>
                </p:cNvPr>
                <p:cNvCxnSpPr/>
                <p:nvPr/>
              </p:nvCxnSpPr>
              <p:spPr>
                <a:xfrm>
                  <a:off x="835358" y="2881435"/>
                  <a:ext cx="7394100" cy="0"/>
                </a:xfrm>
                <a:prstGeom prst="straightConnector1">
                  <a:avLst/>
                </a:prstGeom>
                <a:noFill/>
                <a:ln w="9525" cap="flat" cmpd="sng">
                  <a:solidFill>
                    <a:srgbClr val="FFFFFF"/>
                  </a:solidFill>
                  <a:prstDash val="dot"/>
                  <a:round/>
                  <a:headEnd type="none" w="med" len="med"/>
                  <a:tailEnd type="none" w="med" len="med"/>
                </a:ln>
              </p:spPr>
            </p:cxnSp>
            <p:cxnSp>
              <p:nvCxnSpPr>
                <p:cNvPr id="90" name="Google Shape;434;p37">
                  <a:extLst>
                    <a:ext uri="{FF2B5EF4-FFF2-40B4-BE49-F238E27FC236}">
                      <a16:creationId xmlns:a16="http://schemas.microsoft.com/office/drawing/2014/main" id="{E543949E-D9FF-4FD9-25D4-1EED522C6B1B}"/>
                    </a:ext>
                  </a:extLst>
                </p:cNvPr>
                <p:cNvCxnSpPr/>
                <p:nvPr/>
              </p:nvCxnSpPr>
              <p:spPr>
                <a:xfrm>
                  <a:off x="830400" y="2729250"/>
                  <a:ext cx="7394100" cy="0"/>
                </a:xfrm>
                <a:prstGeom prst="straightConnector1">
                  <a:avLst/>
                </a:prstGeom>
                <a:noFill/>
                <a:ln w="9525" cap="flat" cmpd="sng">
                  <a:solidFill>
                    <a:srgbClr val="FFFFFF"/>
                  </a:solidFill>
                  <a:prstDash val="solid"/>
                  <a:round/>
                  <a:headEnd type="none" w="med" len="med"/>
                  <a:tailEnd type="none" w="med" len="med"/>
                </a:ln>
              </p:spPr>
            </p:cxnSp>
          </p:grpSp>
        </p:grpSp>
        <p:sp>
          <p:nvSpPr>
            <p:cNvPr id="6" name="Google Shape;435;p37">
              <a:extLst>
                <a:ext uri="{FF2B5EF4-FFF2-40B4-BE49-F238E27FC236}">
                  <a16:creationId xmlns:a16="http://schemas.microsoft.com/office/drawing/2014/main" id="{71DB009D-CD9F-B5E2-97F7-F36827973BF6}"/>
                </a:ext>
              </a:extLst>
            </p:cNvPr>
            <p:cNvSpPr txBox="1"/>
            <p:nvPr/>
          </p:nvSpPr>
          <p:spPr>
            <a:xfrm>
              <a:off x="1064592"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Jan</a:t>
              </a:r>
              <a:endParaRPr sz="700">
                <a:solidFill>
                  <a:srgbClr val="666666"/>
                </a:solidFill>
                <a:latin typeface="BentonSans Book" panose="02000503000000020004" pitchFamily="2" charset="77"/>
                <a:ea typeface="Lato"/>
                <a:cs typeface="Lato"/>
                <a:sym typeface="Lato"/>
              </a:endParaRPr>
            </a:p>
          </p:txBody>
        </p:sp>
        <p:sp>
          <p:nvSpPr>
            <p:cNvPr id="7" name="Google Shape;436;p37">
              <a:extLst>
                <a:ext uri="{FF2B5EF4-FFF2-40B4-BE49-F238E27FC236}">
                  <a16:creationId xmlns:a16="http://schemas.microsoft.com/office/drawing/2014/main" id="{D3195B08-7037-4EB1-98C2-66314C6C473C}"/>
                </a:ext>
              </a:extLst>
            </p:cNvPr>
            <p:cNvSpPr txBox="1"/>
            <p:nvPr/>
          </p:nvSpPr>
          <p:spPr>
            <a:xfrm>
              <a:off x="1681438" y="4390855"/>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Feb</a:t>
              </a:r>
              <a:endParaRPr sz="700">
                <a:solidFill>
                  <a:srgbClr val="666666"/>
                </a:solidFill>
                <a:latin typeface="BentonSans Book" panose="02000503000000020004" pitchFamily="2" charset="77"/>
                <a:ea typeface="Lato"/>
                <a:cs typeface="Lato"/>
                <a:sym typeface="Lato"/>
              </a:endParaRPr>
            </a:p>
          </p:txBody>
        </p:sp>
        <p:sp>
          <p:nvSpPr>
            <p:cNvPr id="8" name="Google Shape;437;p37">
              <a:extLst>
                <a:ext uri="{FF2B5EF4-FFF2-40B4-BE49-F238E27FC236}">
                  <a16:creationId xmlns:a16="http://schemas.microsoft.com/office/drawing/2014/main" id="{E28F38E2-E35E-DC8A-B609-B15DEF5B43EF}"/>
                </a:ext>
              </a:extLst>
            </p:cNvPr>
            <p:cNvSpPr txBox="1"/>
            <p:nvPr/>
          </p:nvSpPr>
          <p:spPr>
            <a:xfrm>
              <a:off x="2278946"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Mar</a:t>
              </a:r>
              <a:endParaRPr sz="700">
                <a:solidFill>
                  <a:srgbClr val="666666"/>
                </a:solidFill>
                <a:latin typeface="BentonSans Book" panose="02000503000000020004" pitchFamily="2" charset="77"/>
                <a:ea typeface="Lato"/>
                <a:cs typeface="Lato"/>
                <a:sym typeface="Lato"/>
              </a:endParaRPr>
            </a:p>
          </p:txBody>
        </p:sp>
        <p:sp>
          <p:nvSpPr>
            <p:cNvPr id="9" name="Google Shape;438;p37">
              <a:extLst>
                <a:ext uri="{FF2B5EF4-FFF2-40B4-BE49-F238E27FC236}">
                  <a16:creationId xmlns:a16="http://schemas.microsoft.com/office/drawing/2014/main" id="{4408F930-D66A-4F88-0833-AC9938EAABE4}"/>
                </a:ext>
              </a:extLst>
            </p:cNvPr>
            <p:cNvSpPr txBox="1"/>
            <p:nvPr/>
          </p:nvSpPr>
          <p:spPr>
            <a:xfrm>
              <a:off x="2886433"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Apr</a:t>
              </a:r>
              <a:endParaRPr sz="700">
                <a:solidFill>
                  <a:srgbClr val="666666"/>
                </a:solidFill>
                <a:latin typeface="BentonSans Book" panose="02000503000000020004" pitchFamily="2" charset="77"/>
                <a:ea typeface="Lato"/>
                <a:cs typeface="Lato"/>
                <a:sym typeface="Lato"/>
              </a:endParaRPr>
            </a:p>
          </p:txBody>
        </p:sp>
        <p:sp>
          <p:nvSpPr>
            <p:cNvPr id="10" name="Google Shape;439;p37">
              <a:extLst>
                <a:ext uri="{FF2B5EF4-FFF2-40B4-BE49-F238E27FC236}">
                  <a16:creationId xmlns:a16="http://schemas.microsoft.com/office/drawing/2014/main" id="{89988A4F-E5AD-DBFB-808D-2EEF854F936E}"/>
                </a:ext>
              </a:extLst>
            </p:cNvPr>
            <p:cNvSpPr txBox="1"/>
            <p:nvPr/>
          </p:nvSpPr>
          <p:spPr>
            <a:xfrm>
              <a:off x="3485495"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May</a:t>
              </a:r>
              <a:endParaRPr sz="700">
                <a:solidFill>
                  <a:srgbClr val="666666"/>
                </a:solidFill>
                <a:latin typeface="BentonSans Book" panose="02000503000000020004" pitchFamily="2" charset="77"/>
                <a:ea typeface="Lato"/>
                <a:cs typeface="Lato"/>
                <a:sym typeface="Lato"/>
              </a:endParaRPr>
            </a:p>
          </p:txBody>
        </p:sp>
        <p:sp>
          <p:nvSpPr>
            <p:cNvPr id="11" name="Google Shape;440;p37">
              <a:extLst>
                <a:ext uri="{FF2B5EF4-FFF2-40B4-BE49-F238E27FC236}">
                  <a16:creationId xmlns:a16="http://schemas.microsoft.com/office/drawing/2014/main" id="{88471348-C5BC-AFCA-BD34-24F8F244EC5D}"/>
                </a:ext>
              </a:extLst>
            </p:cNvPr>
            <p:cNvSpPr txBox="1"/>
            <p:nvPr/>
          </p:nvSpPr>
          <p:spPr>
            <a:xfrm>
              <a:off x="4092693"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Jun</a:t>
              </a:r>
              <a:endParaRPr sz="700">
                <a:solidFill>
                  <a:srgbClr val="666666"/>
                </a:solidFill>
                <a:latin typeface="BentonSans Book" panose="02000503000000020004" pitchFamily="2" charset="77"/>
                <a:ea typeface="Lato"/>
                <a:cs typeface="Lato"/>
                <a:sym typeface="Lato"/>
              </a:endParaRPr>
            </a:p>
          </p:txBody>
        </p:sp>
        <p:sp>
          <p:nvSpPr>
            <p:cNvPr id="12" name="Google Shape;441;p37">
              <a:extLst>
                <a:ext uri="{FF2B5EF4-FFF2-40B4-BE49-F238E27FC236}">
                  <a16:creationId xmlns:a16="http://schemas.microsoft.com/office/drawing/2014/main" id="{FD0F7DD1-5137-74A6-21C8-F2C749236BE0}"/>
                </a:ext>
              </a:extLst>
            </p:cNvPr>
            <p:cNvSpPr txBox="1"/>
            <p:nvPr/>
          </p:nvSpPr>
          <p:spPr>
            <a:xfrm>
              <a:off x="4698726"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Jul</a:t>
              </a:r>
              <a:endParaRPr sz="700">
                <a:solidFill>
                  <a:srgbClr val="666666"/>
                </a:solidFill>
                <a:latin typeface="BentonSans Book" panose="02000503000000020004" pitchFamily="2" charset="77"/>
                <a:ea typeface="Lato"/>
                <a:cs typeface="Lato"/>
                <a:sym typeface="Lato"/>
              </a:endParaRPr>
            </a:p>
          </p:txBody>
        </p:sp>
        <p:sp>
          <p:nvSpPr>
            <p:cNvPr id="13" name="Google Shape;442;p37">
              <a:extLst>
                <a:ext uri="{FF2B5EF4-FFF2-40B4-BE49-F238E27FC236}">
                  <a16:creationId xmlns:a16="http://schemas.microsoft.com/office/drawing/2014/main" id="{00BE443C-A957-F8A2-E4B0-18AFD931103B}"/>
                </a:ext>
              </a:extLst>
            </p:cNvPr>
            <p:cNvSpPr txBox="1"/>
            <p:nvPr/>
          </p:nvSpPr>
          <p:spPr>
            <a:xfrm>
              <a:off x="5300952"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Aug</a:t>
              </a:r>
              <a:endParaRPr sz="700">
                <a:solidFill>
                  <a:srgbClr val="666666"/>
                </a:solidFill>
                <a:latin typeface="BentonSans Book" panose="02000503000000020004" pitchFamily="2" charset="77"/>
                <a:ea typeface="Lato"/>
                <a:cs typeface="Lato"/>
                <a:sym typeface="Lato"/>
              </a:endParaRPr>
            </a:p>
          </p:txBody>
        </p:sp>
        <p:sp>
          <p:nvSpPr>
            <p:cNvPr id="14" name="Google Shape;443;p37">
              <a:extLst>
                <a:ext uri="{FF2B5EF4-FFF2-40B4-BE49-F238E27FC236}">
                  <a16:creationId xmlns:a16="http://schemas.microsoft.com/office/drawing/2014/main" id="{3F4A5766-D2F4-6EBB-EA66-2212CA65244D}"/>
                </a:ext>
              </a:extLst>
            </p:cNvPr>
            <p:cNvSpPr txBox="1"/>
            <p:nvPr/>
          </p:nvSpPr>
          <p:spPr>
            <a:xfrm>
              <a:off x="5908336"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Sep</a:t>
              </a:r>
              <a:endParaRPr sz="700">
                <a:solidFill>
                  <a:srgbClr val="666666"/>
                </a:solidFill>
                <a:latin typeface="BentonSans Book" panose="02000503000000020004" pitchFamily="2" charset="77"/>
                <a:ea typeface="Lato"/>
                <a:cs typeface="Lato"/>
                <a:sym typeface="Lato"/>
              </a:endParaRPr>
            </a:p>
          </p:txBody>
        </p:sp>
        <p:sp>
          <p:nvSpPr>
            <p:cNvPr id="15" name="Google Shape;444;p37">
              <a:extLst>
                <a:ext uri="{FF2B5EF4-FFF2-40B4-BE49-F238E27FC236}">
                  <a16:creationId xmlns:a16="http://schemas.microsoft.com/office/drawing/2014/main" id="{35FBC886-2184-19C1-F170-B50E7E10D2D7}"/>
                </a:ext>
              </a:extLst>
            </p:cNvPr>
            <p:cNvSpPr txBox="1"/>
            <p:nvPr/>
          </p:nvSpPr>
          <p:spPr>
            <a:xfrm>
              <a:off x="6512473"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Oct</a:t>
              </a:r>
              <a:endParaRPr sz="700">
                <a:solidFill>
                  <a:srgbClr val="666666"/>
                </a:solidFill>
                <a:latin typeface="BentonSans Book" panose="02000503000000020004" pitchFamily="2" charset="77"/>
                <a:ea typeface="Lato"/>
                <a:cs typeface="Lato"/>
                <a:sym typeface="Lato"/>
              </a:endParaRPr>
            </a:p>
          </p:txBody>
        </p:sp>
        <p:sp>
          <p:nvSpPr>
            <p:cNvPr id="16" name="Google Shape;445;p37">
              <a:extLst>
                <a:ext uri="{FF2B5EF4-FFF2-40B4-BE49-F238E27FC236}">
                  <a16:creationId xmlns:a16="http://schemas.microsoft.com/office/drawing/2014/main" id="{048EFA62-94F8-97A4-B432-2BDF36DEB835}"/>
                </a:ext>
              </a:extLst>
            </p:cNvPr>
            <p:cNvSpPr txBox="1"/>
            <p:nvPr/>
          </p:nvSpPr>
          <p:spPr>
            <a:xfrm>
              <a:off x="7120044"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Nov</a:t>
              </a:r>
              <a:endParaRPr sz="700">
                <a:solidFill>
                  <a:srgbClr val="666666"/>
                </a:solidFill>
                <a:latin typeface="BentonSans Book" panose="02000503000000020004" pitchFamily="2" charset="77"/>
                <a:ea typeface="Lato"/>
                <a:cs typeface="Lato"/>
                <a:sym typeface="Lato"/>
              </a:endParaRPr>
            </a:p>
          </p:txBody>
        </p:sp>
        <p:sp>
          <p:nvSpPr>
            <p:cNvPr id="17" name="Google Shape;446;p37">
              <a:extLst>
                <a:ext uri="{FF2B5EF4-FFF2-40B4-BE49-F238E27FC236}">
                  <a16:creationId xmlns:a16="http://schemas.microsoft.com/office/drawing/2014/main" id="{0623E504-D8C5-BA9F-1748-8B08EF268917}"/>
                </a:ext>
              </a:extLst>
            </p:cNvPr>
            <p:cNvSpPr txBox="1"/>
            <p:nvPr/>
          </p:nvSpPr>
          <p:spPr>
            <a:xfrm>
              <a:off x="7722713" y="4390853"/>
              <a:ext cx="358500" cy="251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1600"/>
                </a:spcAft>
                <a:buClr>
                  <a:srgbClr val="000000"/>
                </a:buClr>
                <a:buSzPts val="1100"/>
                <a:buFont typeface="Arial"/>
                <a:buNone/>
              </a:pPr>
              <a:r>
                <a:rPr lang="en-GB" sz="700">
                  <a:solidFill>
                    <a:srgbClr val="666666"/>
                  </a:solidFill>
                  <a:latin typeface="BentonSans Book" panose="02000503000000020004" pitchFamily="2" charset="77"/>
                  <a:ea typeface="Lato"/>
                  <a:cs typeface="Lato"/>
                  <a:sym typeface="Lato"/>
                </a:rPr>
                <a:t>Dec</a:t>
              </a:r>
              <a:endParaRPr sz="700">
                <a:solidFill>
                  <a:srgbClr val="666666"/>
                </a:solidFill>
                <a:latin typeface="BentonSans Book" panose="02000503000000020004" pitchFamily="2" charset="77"/>
                <a:ea typeface="Lato"/>
                <a:cs typeface="Lato"/>
                <a:sym typeface="Lato"/>
              </a:endParaRPr>
            </a:p>
          </p:txBody>
        </p:sp>
        <p:sp>
          <p:nvSpPr>
            <p:cNvPr id="18" name="Google Shape;447;p37">
              <a:extLst>
                <a:ext uri="{FF2B5EF4-FFF2-40B4-BE49-F238E27FC236}">
                  <a16:creationId xmlns:a16="http://schemas.microsoft.com/office/drawing/2014/main" id="{90F159D2-86ED-5A38-2765-C0871C72950B}"/>
                </a:ext>
              </a:extLst>
            </p:cNvPr>
            <p:cNvSpPr txBox="1"/>
            <p:nvPr/>
          </p:nvSpPr>
          <p:spPr>
            <a:xfrm>
              <a:off x="634436" y="4280890"/>
              <a:ext cx="3435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0</a:t>
              </a:r>
              <a:endParaRPr sz="700">
                <a:solidFill>
                  <a:srgbClr val="666666"/>
                </a:solidFill>
                <a:latin typeface="BentonSans Book" panose="02000503000000020004" pitchFamily="2" charset="77"/>
                <a:ea typeface="Lato"/>
                <a:cs typeface="Lato"/>
                <a:sym typeface="Lato"/>
              </a:endParaRPr>
            </a:p>
          </p:txBody>
        </p:sp>
        <p:sp>
          <p:nvSpPr>
            <p:cNvPr id="19" name="Google Shape;448;p37">
              <a:extLst>
                <a:ext uri="{FF2B5EF4-FFF2-40B4-BE49-F238E27FC236}">
                  <a16:creationId xmlns:a16="http://schemas.microsoft.com/office/drawing/2014/main" id="{22647C30-3892-B059-61BF-A871BBF368C1}"/>
                </a:ext>
              </a:extLst>
            </p:cNvPr>
            <p:cNvSpPr txBox="1"/>
            <p:nvPr/>
          </p:nvSpPr>
          <p:spPr>
            <a:xfrm>
              <a:off x="634436" y="3934140"/>
              <a:ext cx="3435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20</a:t>
              </a:r>
              <a:endParaRPr sz="700">
                <a:solidFill>
                  <a:srgbClr val="666666"/>
                </a:solidFill>
                <a:latin typeface="BentonSans Book" panose="02000503000000020004" pitchFamily="2" charset="77"/>
                <a:ea typeface="Lato"/>
                <a:cs typeface="Lato"/>
                <a:sym typeface="Lato"/>
              </a:endParaRPr>
            </a:p>
          </p:txBody>
        </p:sp>
        <p:sp>
          <p:nvSpPr>
            <p:cNvPr id="20" name="Google Shape;449;p37">
              <a:extLst>
                <a:ext uri="{FF2B5EF4-FFF2-40B4-BE49-F238E27FC236}">
                  <a16:creationId xmlns:a16="http://schemas.microsoft.com/office/drawing/2014/main" id="{1A8215E9-BAAA-4151-79A8-95FFD212D356}"/>
                </a:ext>
              </a:extLst>
            </p:cNvPr>
            <p:cNvSpPr txBox="1"/>
            <p:nvPr/>
          </p:nvSpPr>
          <p:spPr>
            <a:xfrm>
              <a:off x="634436" y="3590088"/>
              <a:ext cx="3435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40</a:t>
              </a:r>
              <a:endParaRPr sz="700">
                <a:solidFill>
                  <a:srgbClr val="666666"/>
                </a:solidFill>
                <a:latin typeface="BentonSans Book" panose="02000503000000020004" pitchFamily="2" charset="77"/>
                <a:ea typeface="Lato"/>
                <a:cs typeface="Lato"/>
                <a:sym typeface="Lato"/>
              </a:endParaRPr>
            </a:p>
          </p:txBody>
        </p:sp>
        <p:sp>
          <p:nvSpPr>
            <p:cNvPr id="21" name="Google Shape;450;p37">
              <a:extLst>
                <a:ext uri="{FF2B5EF4-FFF2-40B4-BE49-F238E27FC236}">
                  <a16:creationId xmlns:a16="http://schemas.microsoft.com/office/drawing/2014/main" id="{DE3AAF02-FCEC-B069-4C65-67A1550747C0}"/>
                </a:ext>
              </a:extLst>
            </p:cNvPr>
            <p:cNvSpPr txBox="1"/>
            <p:nvPr/>
          </p:nvSpPr>
          <p:spPr>
            <a:xfrm>
              <a:off x="634436" y="3246037"/>
              <a:ext cx="3435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60</a:t>
              </a:r>
              <a:endParaRPr sz="700">
                <a:solidFill>
                  <a:srgbClr val="666666"/>
                </a:solidFill>
                <a:latin typeface="BentonSans Book" panose="02000503000000020004" pitchFamily="2" charset="77"/>
                <a:ea typeface="Lato"/>
                <a:cs typeface="Lato"/>
                <a:sym typeface="Lato"/>
              </a:endParaRPr>
            </a:p>
          </p:txBody>
        </p:sp>
        <p:sp>
          <p:nvSpPr>
            <p:cNvPr id="22" name="Google Shape;451;p37">
              <a:extLst>
                <a:ext uri="{FF2B5EF4-FFF2-40B4-BE49-F238E27FC236}">
                  <a16:creationId xmlns:a16="http://schemas.microsoft.com/office/drawing/2014/main" id="{6160ECDF-9807-C4E0-7C31-6FC1D2537C9A}"/>
                </a:ext>
              </a:extLst>
            </p:cNvPr>
            <p:cNvSpPr txBox="1"/>
            <p:nvPr/>
          </p:nvSpPr>
          <p:spPr>
            <a:xfrm>
              <a:off x="634436" y="2904684"/>
              <a:ext cx="3435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80</a:t>
              </a:r>
              <a:endParaRPr sz="700">
                <a:solidFill>
                  <a:srgbClr val="666666"/>
                </a:solidFill>
                <a:latin typeface="BentonSans Book" panose="02000503000000020004" pitchFamily="2" charset="77"/>
                <a:ea typeface="Lato"/>
                <a:cs typeface="Lato"/>
                <a:sym typeface="Lato"/>
              </a:endParaRPr>
            </a:p>
          </p:txBody>
        </p:sp>
        <p:sp>
          <p:nvSpPr>
            <p:cNvPr id="23" name="Google Shape;452;p37">
              <a:extLst>
                <a:ext uri="{FF2B5EF4-FFF2-40B4-BE49-F238E27FC236}">
                  <a16:creationId xmlns:a16="http://schemas.microsoft.com/office/drawing/2014/main" id="{43A28C3E-AE06-6AE0-BBF1-4D8CC77DCAA7}"/>
                </a:ext>
              </a:extLst>
            </p:cNvPr>
            <p:cNvSpPr txBox="1"/>
            <p:nvPr/>
          </p:nvSpPr>
          <p:spPr>
            <a:xfrm>
              <a:off x="507401" y="2561203"/>
              <a:ext cx="470700" cy="91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700">
                  <a:solidFill>
                    <a:srgbClr val="666666"/>
                  </a:solidFill>
                  <a:latin typeface="BentonSans Book" panose="02000503000000020004" pitchFamily="2" charset="77"/>
                  <a:ea typeface="Lato"/>
                  <a:cs typeface="Lato"/>
                  <a:sym typeface="Lato"/>
                </a:rPr>
                <a:t>100</a:t>
              </a:r>
              <a:endParaRPr sz="700">
                <a:solidFill>
                  <a:srgbClr val="666666"/>
                </a:solidFill>
                <a:latin typeface="BentonSans Book" panose="02000503000000020004" pitchFamily="2" charset="77"/>
                <a:ea typeface="Lato"/>
                <a:cs typeface="Lato"/>
                <a:sym typeface="Lato"/>
              </a:endParaRPr>
            </a:p>
          </p:txBody>
        </p:sp>
        <p:sp>
          <p:nvSpPr>
            <p:cNvPr id="24" name="Google Shape;453;p37">
              <a:extLst>
                <a:ext uri="{FF2B5EF4-FFF2-40B4-BE49-F238E27FC236}">
                  <a16:creationId xmlns:a16="http://schemas.microsoft.com/office/drawing/2014/main" id="{1ADDD1A8-66FA-8E24-3AB1-9759B7FD059C}"/>
                </a:ext>
              </a:extLst>
            </p:cNvPr>
            <p:cNvSpPr/>
            <p:nvPr/>
          </p:nvSpPr>
          <p:spPr>
            <a:xfrm rot="-5400000">
              <a:off x="1459133"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37" name="Google Shape;454;p37">
              <a:extLst>
                <a:ext uri="{FF2B5EF4-FFF2-40B4-BE49-F238E27FC236}">
                  <a16:creationId xmlns:a16="http://schemas.microsoft.com/office/drawing/2014/main" id="{6FAA080A-27AB-E2AE-A59B-0C21F2DE9953}"/>
                </a:ext>
              </a:extLst>
            </p:cNvPr>
            <p:cNvSpPr/>
            <p:nvPr/>
          </p:nvSpPr>
          <p:spPr>
            <a:xfrm rot="-5400000">
              <a:off x="1232158"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38" name="Google Shape;455;p37">
              <a:extLst>
                <a:ext uri="{FF2B5EF4-FFF2-40B4-BE49-F238E27FC236}">
                  <a16:creationId xmlns:a16="http://schemas.microsoft.com/office/drawing/2014/main" id="{137FF8BF-5ED5-2D86-C932-726002CD2E7C}"/>
                </a:ext>
              </a:extLst>
            </p:cNvPr>
            <p:cNvSpPr/>
            <p:nvPr/>
          </p:nvSpPr>
          <p:spPr>
            <a:xfrm rot="-5400000">
              <a:off x="848133"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39" name="Google Shape;456;p37">
              <a:extLst>
                <a:ext uri="{FF2B5EF4-FFF2-40B4-BE49-F238E27FC236}">
                  <a16:creationId xmlns:a16="http://schemas.microsoft.com/office/drawing/2014/main" id="{8AFDA25E-F831-A42C-7880-769EB7B06FD1}"/>
                </a:ext>
              </a:extLst>
            </p:cNvPr>
            <p:cNvSpPr/>
            <p:nvPr/>
          </p:nvSpPr>
          <p:spPr>
            <a:xfrm rot="-5400000">
              <a:off x="621158"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0" name="Google Shape;457;p37">
              <a:extLst>
                <a:ext uri="{FF2B5EF4-FFF2-40B4-BE49-F238E27FC236}">
                  <a16:creationId xmlns:a16="http://schemas.microsoft.com/office/drawing/2014/main" id="{55B0F5B1-D7DB-A175-3343-647E65113450}"/>
                </a:ext>
              </a:extLst>
            </p:cNvPr>
            <p:cNvSpPr/>
            <p:nvPr/>
          </p:nvSpPr>
          <p:spPr>
            <a:xfrm rot="-5400000">
              <a:off x="3263182"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1" name="Google Shape;458;p37">
              <a:extLst>
                <a:ext uri="{FF2B5EF4-FFF2-40B4-BE49-F238E27FC236}">
                  <a16:creationId xmlns:a16="http://schemas.microsoft.com/office/drawing/2014/main" id="{49BE1456-2E38-A0C8-0CDE-32D11C6F9C21}"/>
                </a:ext>
              </a:extLst>
            </p:cNvPr>
            <p:cNvSpPr/>
            <p:nvPr/>
          </p:nvSpPr>
          <p:spPr>
            <a:xfrm rot="-5400000">
              <a:off x="3036207"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2" name="Google Shape;459;p37">
              <a:extLst>
                <a:ext uri="{FF2B5EF4-FFF2-40B4-BE49-F238E27FC236}">
                  <a16:creationId xmlns:a16="http://schemas.microsoft.com/office/drawing/2014/main" id="{73F97248-A3D1-3363-FD9E-51E1845E9E4A}"/>
                </a:ext>
              </a:extLst>
            </p:cNvPr>
            <p:cNvSpPr/>
            <p:nvPr/>
          </p:nvSpPr>
          <p:spPr>
            <a:xfrm rot="-5400000">
              <a:off x="2664135"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3" name="Google Shape;460;p37">
              <a:extLst>
                <a:ext uri="{FF2B5EF4-FFF2-40B4-BE49-F238E27FC236}">
                  <a16:creationId xmlns:a16="http://schemas.microsoft.com/office/drawing/2014/main" id="{5D86439D-C19C-73C8-DA7C-1F55F9326C85}"/>
                </a:ext>
              </a:extLst>
            </p:cNvPr>
            <p:cNvSpPr/>
            <p:nvPr/>
          </p:nvSpPr>
          <p:spPr>
            <a:xfrm rot="-5400000">
              <a:off x="2437160"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4" name="Google Shape;461;p37">
              <a:extLst>
                <a:ext uri="{FF2B5EF4-FFF2-40B4-BE49-F238E27FC236}">
                  <a16:creationId xmlns:a16="http://schemas.microsoft.com/office/drawing/2014/main" id="{4E319A9B-AFA6-145B-F36A-3250B2E16B75}"/>
                </a:ext>
              </a:extLst>
            </p:cNvPr>
            <p:cNvSpPr/>
            <p:nvPr/>
          </p:nvSpPr>
          <p:spPr>
            <a:xfrm rot="-5400000">
              <a:off x="2059339"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5" name="Google Shape;462;p37">
              <a:extLst>
                <a:ext uri="{FF2B5EF4-FFF2-40B4-BE49-F238E27FC236}">
                  <a16:creationId xmlns:a16="http://schemas.microsoft.com/office/drawing/2014/main" id="{1BE86FFB-0694-C742-127C-D632C54DF16D}"/>
                </a:ext>
              </a:extLst>
            </p:cNvPr>
            <p:cNvSpPr/>
            <p:nvPr/>
          </p:nvSpPr>
          <p:spPr>
            <a:xfrm rot="-5400000">
              <a:off x="1832364"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6" name="Google Shape;463;p37">
              <a:extLst>
                <a:ext uri="{FF2B5EF4-FFF2-40B4-BE49-F238E27FC236}">
                  <a16:creationId xmlns:a16="http://schemas.microsoft.com/office/drawing/2014/main" id="{DF62EB89-116C-6F24-659A-959A5736B62B}"/>
                </a:ext>
              </a:extLst>
            </p:cNvPr>
            <p:cNvSpPr/>
            <p:nvPr/>
          </p:nvSpPr>
          <p:spPr>
            <a:xfrm rot="-5400000">
              <a:off x="6290680"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7" name="Google Shape;464;p37">
              <a:extLst>
                <a:ext uri="{FF2B5EF4-FFF2-40B4-BE49-F238E27FC236}">
                  <a16:creationId xmlns:a16="http://schemas.microsoft.com/office/drawing/2014/main" id="{6547E62E-48A9-52DA-5698-5683CC98EB6C}"/>
                </a:ext>
              </a:extLst>
            </p:cNvPr>
            <p:cNvSpPr/>
            <p:nvPr/>
          </p:nvSpPr>
          <p:spPr>
            <a:xfrm rot="-5400000">
              <a:off x="6063705"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8" name="Google Shape;465;p37">
              <a:extLst>
                <a:ext uri="{FF2B5EF4-FFF2-40B4-BE49-F238E27FC236}">
                  <a16:creationId xmlns:a16="http://schemas.microsoft.com/office/drawing/2014/main" id="{AE59572A-652A-69BD-5662-BD2337ED535F}"/>
                </a:ext>
              </a:extLst>
            </p:cNvPr>
            <p:cNvSpPr/>
            <p:nvPr/>
          </p:nvSpPr>
          <p:spPr>
            <a:xfrm rot="-5400000">
              <a:off x="6898779"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49" name="Google Shape;466;p37">
              <a:extLst>
                <a:ext uri="{FF2B5EF4-FFF2-40B4-BE49-F238E27FC236}">
                  <a16:creationId xmlns:a16="http://schemas.microsoft.com/office/drawing/2014/main" id="{20A0DD92-1EFF-9E82-1B11-41A00FD05570}"/>
                </a:ext>
              </a:extLst>
            </p:cNvPr>
            <p:cNvSpPr/>
            <p:nvPr/>
          </p:nvSpPr>
          <p:spPr>
            <a:xfrm rot="-5400000">
              <a:off x="6671804"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0" name="Google Shape;467;p37">
              <a:extLst>
                <a:ext uri="{FF2B5EF4-FFF2-40B4-BE49-F238E27FC236}">
                  <a16:creationId xmlns:a16="http://schemas.microsoft.com/office/drawing/2014/main" id="{BF55F3BE-9068-4279-6E75-11DDF90A8E40}"/>
                </a:ext>
              </a:extLst>
            </p:cNvPr>
            <p:cNvSpPr/>
            <p:nvPr/>
          </p:nvSpPr>
          <p:spPr>
            <a:xfrm rot="-5400000">
              <a:off x="7500628"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1" name="Google Shape;468;p37">
              <a:extLst>
                <a:ext uri="{FF2B5EF4-FFF2-40B4-BE49-F238E27FC236}">
                  <a16:creationId xmlns:a16="http://schemas.microsoft.com/office/drawing/2014/main" id="{FF6C364C-31EB-6FE5-6556-76D3AB22D49E}"/>
                </a:ext>
              </a:extLst>
            </p:cNvPr>
            <p:cNvSpPr/>
            <p:nvPr/>
          </p:nvSpPr>
          <p:spPr>
            <a:xfrm rot="-5400000">
              <a:off x="7273653"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2" name="Google Shape;469;p37">
              <a:extLst>
                <a:ext uri="{FF2B5EF4-FFF2-40B4-BE49-F238E27FC236}">
                  <a16:creationId xmlns:a16="http://schemas.microsoft.com/office/drawing/2014/main" id="{B01EC903-EA54-642B-B739-201DE785814E}"/>
                </a:ext>
              </a:extLst>
            </p:cNvPr>
            <p:cNvSpPr/>
            <p:nvPr/>
          </p:nvSpPr>
          <p:spPr>
            <a:xfrm rot="-5400000">
              <a:off x="3871775"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3" name="Google Shape;470;p37">
              <a:extLst>
                <a:ext uri="{FF2B5EF4-FFF2-40B4-BE49-F238E27FC236}">
                  <a16:creationId xmlns:a16="http://schemas.microsoft.com/office/drawing/2014/main" id="{8E706AAC-CA90-79B8-ED19-1A4DAA04A9AF}"/>
                </a:ext>
              </a:extLst>
            </p:cNvPr>
            <p:cNvSpPr/>
            <p:nvPr/>
          </p:nvSpPr>
          <p:spPr>
            <a:xfrm rot="-5400000">
              <a:off x="3644800"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4" name="Google Shape;471;p37">
              <a:extLst>
                <a:ext uri="{FF2B5EF4-FFF2-40B4-BE49-F238E27FC236}">
                  <a16:creationId xmlns:a16="http://schemas.microsoft.com/office/drawing/2014/main" id="{A2629B72-54D9-90D9-B86A-8881C3FA2866}"/>
                </a:ext>
              </a:extLst>
            </p:cNvPr>
            <p:cNvSpPr/>
            <p:nvPr/>
          </p:nvSpPr>
          <p:spPr>
            <a:xfrm rot="-5400000">
              <a:off x="4477176"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5" name="Google Shape;472;p37">
              <a:extLst>
                <a:ext uri="{FF2B5EF4-FFF2-40B4-BE49-F238E27FC236}">
                  <a16:creationId xmlns:a16="http://schemas.microsoft.com/office/drawing/2014/main" id="{76E6EE36-6A5A-CDAE-0F0B-5525496EC2BB}"/>
                </a:ext>
              </a:extLst>
            </p:cNvPr>
            <p:cNvSpPr/>
            <p:nvPr/>
          </p:nvSpPr>
          <p:spPr>
            <a:xfrm rot="-5400000">
              <a:off x="4250201"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6" name="Google Shape;473;p37">
              <a:extLst>
                <a:ext uri="{FF2B5EF4-FFF2-40B4-BE49-F238E27FC236}">
                  <a16:creationId xmlns:a16="http://schemas.microsoft.com/office/drawing/2014/main" id="{181F7F6A-001A-2A67-7E84-0DD1F61B8231}"/>
                </a:ext>
              </a:extLst>
            </p:cNvPr>
            <p:cNvSpPr/>
            <p:nvPr/>
          </p:nvSpPr>
          <p:spPr>
            <a:xfrm rot="-5400000">
              <a:off x="5079878"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7" name="Google Shape;474;p37">
              <a:extLst>
                <a:ext uri="{FF2B5EF4-FFF2-40B4-BE49-F238E27FC236}">
                  <a16:creationId xmlns:a16="http://schemas.microsoft.com/office/drawing/2014/main" id="{7922E394-9E06-6F25-9355-47A242E93B26}"/>
                </a:ext>
              </a:extLst>
            </p:cNvPr>
            <p:cNvSpPr/>
            <p:nvPr/>
          </p:nvSpPr>
          <p:spPr>
            <a:xfrm rot="-5400000">
              <a:off x="4852903"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8" name="Google Shape;475;p37">
              <a:extLst>
                <a:ext uri="{FF2B5EF4-FFF2-40B4-BE49-F238E27FC236}">
                  <a16:creationId xmlns:a16="http://schemas.microsoft.com/office/drawing/2014/main" id="{321D52A4-9AFB-96AF-400A-B46BDBBC0784}"/>
                </a:ext>
              </a:extLst>
            </p:cNvPr>
            <p:cNvSpPr/>
            <p:nvPr/>
          </p:nvSpPr>
          <p:spPr>
            <a:xfrm rot="-5400000">
              <a:off x="5685279" y="3772929"/>
              <a:ext cx="976800" cy="135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59" name="Google Shape;476;p37">
              <a:extLst>
                <a:ext uri="{FF2B5EF4-FFF2-40B4-BE49-F238E27FC236}">
                  <a16:creationId xmlns:a16="http://schemas.microsoft.com/office/drawing/2014/main" id="{80A16A83-D4D2-E662-3C59-3C37B1C3DA06}"/>
                </a:ext>
              </a:extLst>
            </p:cNvPr>
            <p:cNvSpPr/>
            <p:nvPr/>
          </p:nvSpPr>
          <p:spPr>
            <a:xfrm rot="-5400000">
              <a:off x="5458304" y="3718479"/>
              <a:ext cx="1084500" cy="136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grpSp>
          <p:nvGrpSpPr>
            <p:cNvPr id="60" name="Google Shape;477;p37">
              <a:extLst>
                <a:ext uri="{FF2B5EF4-FFF2-40B4-BE49-F238E27FC236}">
                  <a16:creationId xmlns:a16="http://schemas.microsoft.com/office/drawing/2014/main" id="{2F136FB8-6B54-D7F1-28C9-87E6D8688E39}"/>
                </a:ext>
              </a:extLst>
            </p:cNvPr>
            <p:cNvGrpSpPr/>
            <p:nvPr/>
          </p:nvGrpSpPr>
          <p:grpSpPr>
            <a:xfrm>
              <a:off x="3958087" y="4513371"/>
              <a:ext cx="1274308" cy="251700"/>
              <a:chOff x="3996676" y="4556904"/>
              <a:chExt cx="1274308" cy="251700"/>
            </a:xfrm>
          </p:grpSpPr>
          <p:sp>
            <p:nvSpPr>
              <p:cNvPr id="61" name="Google Shape;478;p37">
                <a:extLst>
                  <a:ext uri="{FF2B5EF4-FFF2-40B4-BE49-F238E27FC236}">
                    <a16:creationId xmlns:a16="http://schemas.microsoft.com/office/drawing/2014/main" id="{546FB9F2-63DD-B440-FDA2-7821D270BACE}"/>
                  </a:ext>
                </a:extLst>
              </p:cNvPr>
              <p:cNvSpPr/>
              <p:nvPr/>
            </p:nvSpPr>
            <p:spPr>
              <a:xfrm>
                <a:off x="3996676" y="4670225"/>
                <a:ext cx="60300" cy="60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62" name="Google Shape;479;p37">
                <a:extLst>
                  <a:ext uri="{FF2B5EF4-FFF2-40B4-BE49-F238E27FC236}">
                    <a16:creationId xmlns:a16="http://schemas.microsoft.com/office/drawing/2014/main" id="{F993B8BE-C566-1B56-C597-89B39211160C}"/>
                  </a:ext>
                </a:extLst>
              </p:cNvPr>
              <p:cNvSpPr txBox="1"/>
              <p:nvPr/>
            </p:nvSpPr>
            <p:spPr>
              <a:xfrm>
                <a:off x="4004722" y="4556904"/>
                <a:ext cx="565200" cy="2517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Clr>
                    <a:srgbClr val="000000"/>
                  </a:buClr>
                  <a:buSzPts val="1100"/>
                  <a:buFont typeface="Arial"/>
                  <a:buNone/>
                </a:pPr>
                <a:r>
                  <a:rPr lang="en-GB" sz="700" dirty="0">
                    <a:solidFill>
                      <a:srgbClr val="000000"/>
                    </a:solidFill>
                    <a:latin typeface="BentonSans Medium" panose="02000503000000020004" pitchFamily="2" charset="77"/>
                    <a:ea typeface="Lato"/>
                    <a:cs typeface="Lato"/>
                    <a:sym typeface="Lato"/>
                  </a:rPr>
                  <a:t>Trend 01</a:t>
                </a:r>
                <a:endParaRPr sz="700" dirty="0">
                  <a:solidFill>
                    <a:srgbClr val="000000"/>
                  </a:solidFill>
                  <a:latin typeface="BentonSans Medium" panose="02000503000000020004" pitchFamily="2" charset="77"/>
                  <a:ea typeface="Lato"/>
                  <a:cs typeface="Lato"/>
                  <a:sym typeface="Lato"/>
                </a:endParaRPr>
              </a:p>
            </p:txBody>
          </p:sp>
          <p:sp>
            <p:nvSpPr>
              <p:cNvPr id="63" name="Google Shape;480;p37">
                <a:extLst>
                  <a:ext uri="{FF2B5EF4-FFF2-40B4-BE49-F238E27FC236}">
                    <a16:creationId xmlns:a16="http://schemas.microsoft.com/office/drawing/2014/main" id="{64D28092-234C-E50D-69C6-40EDD88DEB5D}"/>
                  </a:ext>
                </a:extLst>
              </p:cNvPr>
              <p:cNvSpPr/>
              <p:nvPr/>
            </p:nvSpPr>
            <p:spPr>
              <a:xfrm>
                <a:off x="4646126" y="4670225"/>
                <a:ext cx="60300" cy="60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entonSans Book" panose="02000503000000020004" pitchFamily="2" charset="77"/>
                </a:endParaRPr>
              </a:p>
            </p:txBody>
          </p:sp>
          <p:sp>
            <p:nvSpPr>
              <p:cNvPr id="64" name="Google Shape;481;p37">
                <a:extLst>
                  <a:ext uri="{FF2B5EF4-FFF2-40B4-BE49-F238E27FC236}">
                    <a16:creationId xmlns:a16="http://schemas.microsoft.com/office/drawing/2014/main" id="{F7AD8604-D8B2-9165-77EE-9897A4D01852}"/>
                  </a:ext>
                </a:extLst>
              </p:cNvPr>
              <p:cNvSpPr txBox="1"/>
              <p:nvPr/>
            </p:nvSpPr>
            <p:spPr>
              <a:xfrm>
                <a:off x="4654171" y="4556904"/>
                <a:ext cx="616813" cy="2517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Clr>
                    <a:srgbClr val="000000"/>
                  </a:buClr>
                  <a:buSzPts val="1100"/>
                  <a:buFont typeface="Arial"/>
                  <a:buNone/>
                </a:pPr>
                <a:r>
                  <a:rPr lang="en-GB" sz="700" dirty="0">
                    <a:solidFill>
                      <a:srgbClr val="000000"/>
                    </a:solidFill>
                    <a:latin typeface="BentonSans Medium" panose="02000503000000020004" pitchFamily="2" charset="77"/>
                    <a:ea typeface="Lato"/>
                    <a:cs typeface="Lato"/>
                    <a:sym typeface="Lato"/>
                  </a:rPr>
                  <a:t>Trend 0</a:t>
                </a:r>
                <a:r>
                  <a:rPr lang="en-GB" sz="700" dirty="0">
                    <a:latin typeface="BentonSans Medium" panose="02000503000000020004" pitchFamily="2" charset="77"/>
                    <a:ea typeface="Lato"/>
                    <a:cs typeface="Lato"/>
                    <a:sym typeface="Lato"/>
                  </a:rPr>
                  <a:t>2</a:t>
                </a:r>
                <a:endParaRPr sz="700" dirty="0">
                  <a:solidFill>
                    <a:srgbClr val="000000"/>
                  </a:solidFill>
                  <a:latin typeface="BentonSans Medium" panose="02000503000000020004" pitchFamily="2" charset="77"/>
                  <a:ea typeface="Lato"/>
                  <a:cs typeface="Lato"/>
                  <a:sym typeface="Lato"/>
                </a:endParaRPr>
              </a:p>
            </p:txBody>
          </p:sp>
        </p:grpSp>
      </p:grpSp>
    </p:spTree>
    <p:extLst>
      <p:ext uri="{BB962C8B-B14F-4D97-AF65-F5344CB8AC3E}">
        <p14:creationId xmlns:p14="http://schemas.microsoft.com/office/powerpoint/2010/main" val="1573461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Google Shape;389;p36">
            <a:extLst>
              <a:ext uri="{FF2B5EF4-FFF2-40B4-BE49-F238E27FC236}">
                <a16:creationId xmlns:a16="http://schemas.microsoft.com/office/drawing/2014/main" id="{672108A6-6AB9-64AF-E06A-6D6A4DACE000}"/>
              </a:ext>
            </a:extLst>
          </p:cNvPr>
          <p:cNvSpPr txBox="1">
            <a:spLocks noGrp="1"/>
          </p:cNvSpPr>
          <p:nvPr>
            <p:ph type="title" idx="4294967295"/>
          </p:nvPr>
        </p:nvSpPr>
        <p:spPr>
          <a:xfrm>
            <a:off x="493486" y="1259616"/>
            <a:ext cx="8124420" cy="10344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5000"/>
              </a:lnSpc>
              <a:spcBef>
                <a:spcPts val="0"/>
              </a:spcBef>
              <a:spcAft>
                <a:spcPts val="1600"/>
              </a:spcAft>
              <a:buClr>
                <a:srgbClr val="000000"/>
              </a:buClr>
              <a:buSzTx/>
              <a:buFont typeface="Arial"/>
              <a:buNone/>
              <a:tabLst/>
              <a:defRPr/>
            </a:pP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Lorem ipsum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dolor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sit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amet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consectetur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adipiscing</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elit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sed</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do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eiusmod</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tempor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incididunt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labore dolore magna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aliqua</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Consectetur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adipiscing</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elit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Sed do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eiusmod</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tempor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incididunt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ut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labore et dolore magna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nec</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Lorem ipsum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dolor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sit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amet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adipiscing</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elit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Eiusmod</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tempor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incididunt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ut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labore et dolore magna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nec</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Lorem ipsum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dolor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sit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amet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consectetur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dolor</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ipsum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adipiscing</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 </a:t>
            </a:r>
            <a:r>
              <a:rPr kumimoji="0" lang="en-GB" sz="1100" b="0" i="0" u="none" strike="noStrike" kern="0" cap="none" spc="0" normalizeH="0" baseline="0" noProof="0" dirty="0" err="1">
                <a:ln>
                  <a:noFill/>
                </a:ln>
                <a:solidFill>
                  <a:schemeClr val="accent1"/>
                </a:solidFill>
                <a:effectLst/>
                <a:uLnTx/>
                <a:uFillTx/>
                <a:latin typeface="BentonSans Book" panose="02000503000000020004" pitchFamily="2" charset="77"/>
                <a:ea typeface="Arial"/>
                <a:cs typeface="Arial"/>
                <a:sym typeface="Arial"/>
              </a:rPr>
              <a:t>elit</a:t>
            </a:r>
            <a:r>
              <a:rPr kumimoji="0" lang="en-GB" sz="1100" b="0" i="0" u="none" strike="noStrike" kern="0" cap="none" spc="0" normalizeH="0" baseline="0" noProof="0" dirty="0">
                <a:ln>
                  <a:noFill/>
                </a:ln>
                <a:solidFill>
                  <a:schemeClr val="accent1"/>
                </a:solidFill>
                <a:effectLst/>
                <a:uLnTx/>
                <a:uFillTx/>
                <a:latin typeface="BentonSans Book" panose="02000503000000020004" pitchFamily="2" charset="77"/>
                <a:ea typeface="Arial"/>
                <a:cs typeface="Arial"/>
                <a:sym typeface="Arial"/>
              </a:rPr>
              <a:t>.</a:t>
            </a:r>
          </a:p>
        </p:txBody>
      </p:sp>
      <p:sp>
        <p:nvSpPr>
          <p:cNvPr id="27" name="Google Shape;487;p38">
            <a:extLst>
              <a:ext uri="{FF2B5EF4-FFF2-40B4-BE49-F238E27FC236}">
                <a16:creationId xmlns:a16="http://schemas.microsoft.com/office/drawing/2014/main" id="{8D1CF80F-3EFC-0716-5E90-1F2D2F3BC239}"/>
              </a:ext>
            </a:extLst>
          </p:cNvPr>
          <p:cNvSpPr txBox="1"/>
          <p:nvPr/>
        </p:nvSpPr>
        <p:spPr>
          <a:xfrm>
            <a:off x="526094" y="2425663"/>
            <a:ext cx="745800" cy="31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800" dirty="0">
                <a:solidFill>
                  <a:schemeClr val="dk1"/>
                </a:solidFill>
                <a:latin typeface="BentonSans Medium" panose="02000503000000020004" pitchFamily="2" charset="77"/>
                <a:ea typeface="Lato"/>
                <a:cs typeface="Lato"/>
                <a:sym typeface="Lato"/>
              </a:rPr>
              <a:t>Trend 01 </a:t>
            </a:r>
            <a:endParaRPr sz="800" dirty="0">
              <a:solidFill>
                <a:schemeClr val="dk1"/>
              </a:solidFill>
              <a:latin typeface="BentonSans Medium" panose="02000503000000020004" pitchFamily="2" charset="77"/>
              <a:ea typeface="Lato"/>
              <a:cs typeface="Lato"/>
              <a:sym typeface="Lato"/>
            </a:endParaRPr>
          </a:p>
        </p:txBody>
      </p:sp>
      <p:sp>
        <p:nvSpPr>
          <p:cNvPr id="28" name="Google Shape;488;p38">
            <a:extLst>
              <a:ext uri="{FF2B5EF4-FFF2-40B4-BE49-F238E27FC236}">
                <a16:creationId xmlns:a16="http://schemas.microsoft.com/office/drawing/2014/main" id="{14EDA005-CFD3-4440-FD09-D734EC627B54}"/>
              </a:ext>
            </a:extLst>
          </p:cNvPr>
          <p:cNvSpPr txBox="1"/>
          <p:nvPr/>
        </p:nvSpPr>
        <p:spPr>
          <a:xfrm>
            <a:off x="6503690" y="2524867"/>
            <a:ext cx="10269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dirty="0">
                <a:solidFill>
                  <a:schemeClr val="dk1"/>
                </a:solidFill>
                <a:latin typeface="BentonSans Medium" panose="02000503000000020004" pitchFamily="2" charset="77"/>
                <a:ea typeface="Lato"/>
                <a:cs typeface="Lato"/>
                <a:sym typeface="Lato"/>
              </a:rPr>
              <a:t>75%</a:t>
            </a:r>
            <a:endParaRPr sz="2000" dirty="0">
              <a:solidFill>
                <a:schemeClr val="dk1"/>
              </a:solidFill>
              <a:latin typeface="BentonSans Medium" panose="02000503000000020004" pitchFamily="2" charset="77"/>
              <a:ea typeface="Lato"/>
              <a:cs typeface="Lato"/>
              <a:sym typeface="Lato"/>
            </a:endParaRPr>
          </a:p>
        </p:txBody>
      </p:sp>
      <p:sp>
        <p:nvSpPr>
          <p:cNvPr id="29" name="Google Shape;489;p38">
            <a:extLst>
              <a:ext uri="{FF2B5EF4-FFF2-40B4-BE49-F238E27FC236}">
                <a16:creationId xmlns:a16="http://schemas.microsoft.com/office/drawing/2014/main" id="{2487D1ED-8FB0-0F52-8906-48622A28874A}"/>
              </a:ext>
            </a:extLst>
          </p:cNvPr>
          <p:cNvSpPr txBox="1"/>
          <p:nvPr/>
        </p:nvSpPr>
        <p:spPr>
          <a:xfrm>
            <a:off x="6503690" y="3001292"/>
            <a:ext cx="17643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800" dirty="0" err="1">
                <a:solidFill>
                  <a:schemeClr val="accent1"/>
                </a:solidFill>
                <a:latin typeface="BentonSans Regular" panose="02000503000000020004" pitchFamily="2" charset="77"/>
                <a:ea typeface="Lato"/>
                <a:cs typeface="Lato"/>
                <a:sym typeface="Lato"/>
              </a:rPr>
              <a:t>Incididunt</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ut</a:t>
            </a:r>
            <a:r>
              <a:rPr lang="en-GB" sz="800" dirty="0">
                <a:solidFill>
                  <a:schemeClr val="accent1"/>
                </a:solidFill>
                <a:latin typeface="BentonSans Regular" panose="02000503000000020004" pitchFamily="2" charset="77"/>
                <a:ea typeface="Lato"/>
                <a:cs typeface="Lato"/>
                <a:sym typeface="Lato"/>
              </a:rPr>
              <a:t> labore et dolore </a:t>
            </a:r>
            <a:r>
              <a:rPr lang="en-GB" sz="800" dirty="0" err="1">
                <a:solidFill>
                  <a:schemeClr val="accent1"/>
                </a:solidFill>
                <a:latin typeface="BentonSans Regular" panose="02000503000000020004" pitchFamily="2" charset="77"/>
                <a:ea typeface="Lato"/>
                <a:cs typeface="Lato"/>
                <a:sym typeface="Lato"/>
              </a:rPr>
              <a:t>sed</a:t>
            </a:r>
            <a:r>
              <a:rPr lang="en-GB" sz="800" dirty="0">
                <a:solidFill>
                  <a:schemeClr val="accent1"/>
                </a:solidFill>
                <a:latin typeface="BentonSans Regular" panose="02000503000000020004" pitchFamily="2" charset="77"/>
                <a:ea typeface="Lato"/>
                <a:cs typeface="Lato"/>
                <a:sym typeface="Lato"/>
              </a:rPr>
              <a:t> do </a:t>
            </a:r>
            <a:r>
              <a:rPr lang="en-GB" sz="800" dirty="0" err="1">
                <a:solidFill>
                  <a:schemeClr val="accent1"/>
                </a:solidFill>
                <a:latin typeface="BentonSans Regular" panose="02000503000000020004" pitchFamily="2" charset="77"/>
                <a:ea typeface="Lato"/>
                <a:cs typeface="Lato"/>
                <a:sym typeface="Lato"/>
              </a:rPr>
              <a:t>eiusmod</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tempor</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incididunt</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ut</a:t>
            </a:r>
            <a:r>
              <a:rPr lang="en-GB" sz="800" dirty="0">
                <a:solidFill>
                  <a:schemeClr val="accent1"/>
                </a:solidFill>
                <a:latin typeface="BentonSans Regular" panose="02000503000000020004" pitchFamily="2" charset="77"/>
                <a:ea typeface="Lato"/>
                <a:cs typeface="Lato"/>
                <a:sym typeface="Lato"/>
              </a:rPr>
              <a:t> labore et dolore magna </a:t>
            </a:r>
            <a:r>
              <a:rPr lang="en-GB" sz="800" dirty="0" err="1">
                <a:solidFill>
                  <a:schemeClr val="accent1"/>
                </a:solidFill>
                <a:latin typeface="BentonSans Regular" panose="02000503000000020004" pitchFamily="2" charset="77"/>
                <a:ea typeface="Lato"/>
                <a:cs typeface="Lato"/>
                <a:sym typeface="Lato"/>
              </a:rPr>
              <a:t>aliqua</a:t>
            </a:r>
            <a:r>
              <a:rPr lang="en-GB" sz="800" dirty="0">
                <a:solidFill>
                  <a:schemeClr val="accent1"/>
                </a:solidFill>
                <a:latin typeface="BentonSans Regular" panose="02000503000000020004" pitchFamily="2" charset="77"/>
                <a:ea typeface="Lato"/>
                <a:cs typeface="Lato"/>
                <a:sym typeface="Lato"/>
              </a:rPr>
              <a:t>.</a:t>
            </a:r>
            <a:endParaRPr sz="800" dirty="0">
              <a:solidFill>
                <a:schemeClr val="accent1"/>
              </a:solidFill>
              <a:latin typeface="BentonSans Regular" panose="02000503000000020004" pitchFamily="2" charset="77"/>
              <a:ea typeface="Lato"/>
              <a:cs typeface="Lato"/>
              <a:sym typeface="Lato"/>
            </a:endParaRPr>
          </a:p>
        </p:txBody>
      </p:sp>
      <p:sp>
        <p:nvSpPr>
          <p:cNvPr id="30" name="Google Shape;490;p38">
            <a:extLst>
              <a:ext uri="{FF2B5EF4-FFF2-40B4-BE49-F238E27FC236}">
                <a16:creationId xmlns:a16="http://schemas.microsoft.com/office/drawing/2014/main" id="{7F2DA313-D6D5-4DAB-8D4F-5DC1B812B3B5}"/>
              </a:ext>
            </a:extLst>
          </p:cNvPr>
          <p:cNvSpPr txBox="1"/>
          <p:nvPr/>
        </p:nvSpPr>
        <p:spPr>
          <a:xfrm>
            <a:off x="526094" y="3735638"/>
            <a:ext cx="745800" cy="31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800" dirty="0">
                <a:solidFill>
                  <a:schemeClr val="accent3"/>
                </a:solidFill>
                <a:latin typeface="BentonSans Medium" panose="02000503000000020004" pitchFamily="2" charset="77"/>
                <a:ea typeface="Lato"/>
                <a:cs typeface="Lato"/>
                <a:sym typeface="Lato"/>
              </a:rPr>
              <a:t>Trend 02 </a:t>
            </a:r>
            <a:endParaRPr sz="800" dirty="0">
              <a:solidFill>
                <a:schemeClr val="accent3"/>
              </a:solidFill>
              <a:latin typeface="BentonSans Medium" panose="02000503000000020004" pitchFamily="2" charset="77"/>
              <a:ea typeface="Lato"/>
              <a:cs typeface="Lato"/>
              <a:sym typeface="Lato"/>
            </a:endParaRPr>
          </a:p>
        </p:txBody>
      </p:sp>
      <p:sp>
        <p:nvSpPr>
          <p:cNvPr id="31" name="Google Shape;491;p38">
            <a:extLst>
              <a:ext uri="{FF2B5EF4-FFF2-40B4-BE49-F238E27FC236}">
                <a16:creationId xmlns:a16="http://schemas.microsoft.com/office/drawing/2014/main" id="{EE947D8C-14B5-75C4-B1FD-1B1B65CA4C68}"/>
              </a:ext>
            </a:extLst>
          </p:cNvPr>
          <p:cNvSpPr txBox="1"/>
          <p:nvPr/>
        </p:nvSpPr>
        <p:spPr>
          <a:xfrm>
            <a:off x="6503690" y="3834842"/>
            <a:ext cx="10269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dirty="0">
                <a:solidFill>
                  <a:schemeClr val="accent3"/>
                </a:solidFill>
                <a:latin typeface="BentonSans Medium" panose="02000503000000020004" pitchFamily="2" charset="77"/>
                <a:ea typeface="Lato"/>
                <a:cs typeface="Lato"/>
                <a:sym typeface="Lato"/>
              </a:rPr>
              <a:t>53%</a:t>
            </a:r>
            <a:endParaRPr sz="2000" dirty="0">
              <a:solidFill>
                <a:schemeClr val="accent3"/>
              </a:solidFill>
              <a:latin typeface="BentonSans Medium" panose="02000503000000020004" pitchFamily="2" charset="77"/>
              <a:ea typeface="Lato"/>
              <a:cs typeface="Lato"/>
              <a:sym typeface="Lato"/>
            </a:endParaRPr>
          </a:p>
        </p:txBody>
      </p:sp>
      <p:sp>
        <p:nvSpPr>
          <p:cNvPr id="32" name="Google Shape;492;p38">
            <a:extLst>
              <a:ext uri="{FF2B5EF4-FFF2-40B4-BE49-F238E27FC236}">
                <a16:creationId xmlns:a16="http://schemas.microsoft.com/office/drawing/2014/main" id="{C3D3F377-04DF-A4C0-F0E4-01DD378E76E0}"/>
              </a:ext>
            </a:extLst>
          </p:cNvPr>
          <p:cNvSpPr txBox="1"/>
          <p:nvPr/>
        </p:nvSpPr>
        <p:spPr>
          <a:xfrm>
            <a:off x="6503690" y="4311292"/>
            <a:ext cx="17643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800" dirty="0" err="1">
                <a:solidFill>
                  <a:schemeClr val="accent1"/>
                </a:solidFill>
                <a:latin typeface="BentonSans Regular" panose="02000503000000020004" pitchFamily="2" charset="77"/>
                <a:ea typeface="Lato"/>
                <a:cs typeface="Lato"/>
                <a:sym typeface="Lato"/>
              </a:rPr>
              <a:t>Tempor</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incididunt</a:t>
            </a:r>
            <a:r>
              <a:rPr lang="en-GB" sz="800" dirty="0">
                <a:solidFill>
                  <a:schemeClr val="accent1"/>
                </a:solidFill>
                <a:latin typeface="BentonSans Regular" panose="02000503000000020004" pitchFamily="2" charset="77"/>
                <a:ea typeface="Lato"/>
                <a:cs typeface="Lato"/>
                <a:sym typeface="Lato"/>
              </a:rPr>
              <a:t> labore et dolore </a:t>
            </a:r>
            <a:r>
              <a:rPr lang="en-GB" sz="800" dirty="0" err="1">
                <a:solidFill>
                  <a:schemeClr val="accent1"/>
                </a:solidFill>
                <a:latin typeface="BentonSans Regular" panose="02000503000000020004" pitchFamily="2" charset="77"/>
                <a:ea typeface="Lato"/>
                <a:cs typeface="Lato"/>
                <a:sym typeface="Lato"/>
              </a:rPr>
              <a:t>sed</a:t>
            </a:r>
            <a:r>
              <a:rPr lang="en-GB" sz="800" dirty="0">
                <a:solidFill>
                  <a:schemeClr val="accent1"/>
                </a:solidFill>
                <a:latin typeface="BentonSans Regular" panose="02000503000000020004" pitchFamily="2" charset="77"/>
                <a:ea typeface="Lato"/>
                <a:cs typeface="Lato"/>
                <a:sym typeface="Lato"/>
              </a:rPr>
              <a:t> do </a:t>
            </a:r>
            <a:r>
              <a:rPr lang="en-GB" sz="800" dirty="0" err="1">
                <a:solidFill>
                  <a:schemeClr val="accent1"/>
                </a:solidFill>
                <a:latin typeface="BentonSans Regular" panose="02000503000000020004" pitchFamily="2" charset="77"/>
                <a:ea typeface="Lato"/>
                <a:cs typeface="Lato"/>
                <a:sym typeface="Lato"/>
              </a:rPr>
              <a:t>eiusmod</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tempor</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incididunt</a:t>
            </a:r>
            <a:r>
              <a:rPr lang="en-GB" sz="800" dirty="0">
                <a:solidFill>
                  <a:schemeClr val="accent1"/>
                </a:solidFill>
                <a:latin typeface="BentonSans Regular" panose="02000503000000020004" pitchFamily="2" charset="77"/>
                <a:ea typeface="Lato"/>
                <a:cs typeface="Lato"/>
                <a:sym typeface="Lato"/>
              </a:rPr>
              <a:t> </a:t>
            </a:r>
            <a:r>
              <a:rPr lang="en-GB" sz="800" dirty="0" err="1">
                <a:solidFill>
                  <a:schemeClr val="accent1"/>
                </a:solidFill>
                <a:latin typeface="BentonSans Regular" panose="02000503000000020004" pitchFamily="2" charset="77"/>
                <a:ea typeface="Lato"/>
                <a:cs typeface="Lato"/>
                <a:sym typeface="Lato"/>
              </a:rPr>
              <a:t>ut</a:t>
            </a:r>
            <a:r>
              <a:rPr lang="en-GB" sz="800" dirty="0">
                <a:solidFill>
                  <a:schemeClr val="accent1"/>
                </a:solidFill>
                <a:latin typeface="BentonSans Regular" panose="02000503000000020004" pitchFamily="2" charset="77"/>
                <a:ea typeface="Lato"/>
                <a:cs typeface="Lato"/>
                <a:sym typeface="Lato"/>
              </a:rPr>
              <a:t> labore et dolore magna </a:t>
            </a:r>
            <a:r>
              <a:rPr lang="en-GB" sz="800" dirty="0" err="1">
                <a:solidFill>
                  <a:schemeClr val="accent1"/>
                </a:solidFill>
                <a:latin typeface="BentonSans Regular" panose="02000503000000020004" pitchFamily="2" charset="77"/>
                <a:ea typeface="Lato"/>
                <a:cs typeface="Lato"/>
                <a:sym typeface="Lato"/>
              </a:rPr>
              <a:t>aliqua</a:t>
            </a:r>
            <a:r>
              <a:rPr lang="en-GB" sz="800" dirty="0">
                <a:solidFill>
                  <a:schemeClr val="accent1"/>
                </a:solidFill>
                <a:latin typeface="BentonSans Regular" panose="02000503000000020004" pitchFamily="2" charset="77"/>
                <a:ea typeface="Lato"/>
                <a:cs typeface="Lato"/>
                <a:sym typeface="Lato"/>
              </a:rPr>
              <a:t>.</a:t>
            </a:r>
            <a:endParaRPr sz="800" dirty="0">
              <a:solidFill>
                <a:schemeClr val="accent1"/>
              </a:solidFill>
              <a:latin typeface="BentonSans Regular" panose="02000503000000020004" pitchFamily="2" charset="77"/>
              <a:ea typeface="Lato"/>
              <a:cs typeface="Lato"/>
              <a:sym typeface="Lato"/>
            </a:endParaRPr>
          </a:p>
        </p:txBody>
      </p:sp>
      <p:grpSp>
        <p:nvGrpSpPr>
          <p:cNvPr id="33" name="Google Shape;493;p38">
            <a:extLst>
              <a:ext uri="{FF2B5EF4-FFF2-40B4-BE49-F238E27FC236}">
                <a16:creationId xmlns:a16="http://schemas.microsoft.com/office/drawing/2014/main" id="{4659DB26-6D46-3680-AE41-62377414EF40}"/>
              </a:ext>
              <a:ext uri="{C183D7F6-B498-43B3-948B-1728B52AA6E4}">
                <adec:decorative xmlns:adec="http://schemas.microsoft.com/office/drawing/2017/decorative" val="1"/>
              </a:ext>
            </a:extLst>
          </p:cNvPr>
          <p:cNvGrpSpPr/>
          <p:nvPr/>
        </p:nvGrpSpPr>
        <p:grpSpPr>
          <a:xfrm>
            <a:off x="602304" y="2671417"/>
            <a:ext cx="5849592" cy="891075"/>
            <a:chOff x="830389" y="2345225"/>
            <a:chExt cx="5849592" cy="891075"/>
          </a:xfrm>
        </p:grpSpPr>
        <p:sp>
          <p:nvSpPr>
            <p:cNvPr id="34" name="Google Shape;494;p38">
              <a:extLst>
                <a:ext uri="{FF2B5EF4-FFF2-40B4-BE49-F238E27FC236}">
                  <a16:creationId xmlns:a16="http://schemas.microsoft.com/office/drawing/2014/main" id="{4D255226-8B48-A87C-6CF3-0607F0623629}"/>
                </a:ext>
              </a:extLst>
            </p:cNvPr>
            <p:cNvSpPr/>
            <p:nvPr/>
          </p:nvSpPr>
          <p:spPr>
            <a:xfrm>
              <a:off x="830514"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95;p38">
              <a:extLst>
                <a:ext uri="{FF2B5EF4-FFF2-40B4-BE49-F238E27FC236}">
                  <a16:creationId xmlns:a16="http://schemas.microsoft.com/office/drawing/2014/main" id="{A84E3AE7-F198-1F23-8937-DC6F955B3F5A}"/>
                </a:ext>
              </a:extLst>
            </p:cNvPr>
            <p:cNvSpPr/>
            <p:nvPr/>
          </p:nvSpPr>
          <p:spPr>
            <a:xfrm>
              <a:off x="1420755"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96;p38">
              <a:extLst>
                <a:ext uri="{FF2B5EF4-FFF2-40B4-BE49-F238E27FC236}">
                  <a16:creationId xmlns:a16="http://schemas.microsoft.com/office/drawing/2014/main" id="{2C588668-5CE0-7312-02D9-A6CC9C203223}"/>
                </a:ext>
              </a:extLst>
            </p:cNvPr>
            <p:cNvSpPr/>
            <p:nvPr/>
          </p:nvSpPr>
          <p:spPr>
            <a:xfrm>
              <a:off x="2010996"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497;p38">
              <a:extLst>
                <a:ext uri="{FF2B5EF4-FFF2-40B4-BE49-F238E27FC236}">
                  <a16:creationId xmlns:a16="http://schemas.microsoft.com/office/drawing/2014/main" id="{66AB745E-41E4-0869-AAEB-523A630E3E6D}"/>
                </a:ext>
              </a:extLst>
            </p:cNvPr>
            <p:cNvSpPr/>
            <p:nvPr/>
          </p:nvSpPr>
          <p:spPr>
            <a:xfrm>
              <a:off x="2601237"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498;p38">
              <a:extLst>
                <a:ext uri="{FF2B5EF4-FFF2-40B4-BE49-F238E27FC236}">
                  <a16:creationId xmlns:a16="http://schemas.microsoft.com/office/drawing/2014/main" id="{E9E04AAC-CEA1-C4A4-F2CE-CF09756BB5F4}"/>
                </a:ext>
              </a:extLst>
            </p:cNvPr>
            <p:cNvSpPr/>
            <p:nvPr/>
          </p:nvSpPr>
          <p:spPr>
            <a:xfrm>
              <a:off x="3191478"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99;p38">
              <a:extLst>
                <a:ext uri="{FF2B5EF4-FFF2-40B4-BE49-F238E27FC236}">
                  <a16:creationId xmlns:a16="http://schemas.microsoft.com/office/drawing/2014/main" id="{8EA6D872-3683-CA80-2C98-7A7692A168BA}"/>
                </a:ext>
              </a:extLst>
            </p:cNvPr>
            <p:cNvSpPr/>
            <p:nvPr/>
          </p:nvSpPr>
          <p:spPr>
            <a:xfrm>
              <a:off x="3781718"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00;p38">
              <a:extLst>
                <a:ext uri="{FF2B5EF4-FFF2-40B4-BE49-F238E27FC236}">
                  <a16:creationId xmlns:a16="http://schemas.microsoft.com/office/drawing/2014/main" id="{C7F64E00-76B4-C43F-9690-BBD2B16FAA8B}"/>
                </a:ext>
              </a:extLst>
            </p:cNvPr>
            <p:cNvSpPr/>
            <p:nvPr/>
          </p:nvSpPr>
          <p:spPr>
            <a:xfrm>
              <a:off x="4371959" y="23452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01;p38">
              <a:extLst>
                <a:ext uri="{FF2B5EF4-FFF2-40B4-BE49-F238E27FC236}">
                  <a16:creationId xmlns:a16="http://schemas.microsoft.com/office/drawing/2014/main" id="{EFDB5740-ACD0-5600-E6EE-11B159654206}"/>
                </a:ext>
              </a:extLst>
            </p:cNvPr>
            <p:cNvSpPr/>
            <p:nvPr/>
          </p:nvSpPr>
          <p:spPr>
            <a:xfrm>
              <a:off x="4962200" y="234522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502;p38">
              <a:extLst>
                <a:ext uri="{FF2B5EF4-FFF2-40B4-BE49-F238E27FC236}">
                  <a16:creationId xmlns:a16="http://schemas.microsoft.com/office/drawing/2014/main" id="{F63BEB8E-F21D-F285-9849-27CCD4E218C0}"/>
                </a:ext>
              </a:extLst>
            </p:cNvPr>
            <p:cNvSpPr/>
            <p:nvPr/>
          </p:nvSpPr>
          <p:spPr>
            <a:xfrm>
              <a:off x="5552441" y="234522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503;p38">
              <a:extLst>
                <a:ext uri="{FF2B5EF4-FFF2-40B4-BE49-F238E27FC236}">
                  <a16:creationId xmlns:a16="http://schemas.microsoft.com/office/drawing/2014/main" id="{59C4E034-800E-A28A-ED7E-75E84468135D}"/>
                </a:ext>
              </a:extLst>
            </p:cNvPr>
            <p:cNvSpPr/>
            <p:nvPr/>
          </p:nvSpPr>
          <p:spPr>
            <a:xfrm>
              <a:off x="6142682" y="234522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04;p38">
              <a:extLst>
                <a:ext uri="{FF2B5EF4-FFF2-40B4-BE49-F238E27FC236}">
                  <a16:creationId xmlns:a16="http://schemas.microsoft.com/office/drawing/2014/main" id="{E26AD02A-39BD-5108-120E-BDADDDD87E3C}"/>
                </a:ext>
              </a:extLst>
            </p:cNvPr>
            <p:cNvSpPr/>
            <p:nvPr/>
          </p:nvSpPr>
          <p:spPr>
            <a:xfrm>
              <a:off x="830514"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505;p38">
              <a:extLst>
                <a:ext uri="{FF2B5EF4-FFF2-40B4-BE49-F238E27FC236}">
                  <a16:creationId xmlns:a16="http://schemas.microsoft.com/office/drawing/2014/main" id="{4A68E6CA-AB92-EB1D-0056-5633652A2F81}"/>
                </a:ext>
              </a:extLst>
            </p:cNvPr>
            <p:cNvSpPr/>
            <p:nvPr/>
          </p:nvSpPr>
          <p:spPr>
            <a:xfrm>
              <a:off x="1420755"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506;p38">
              <a:extLst>
                <a:ext uri="{FF2B5EF4-FFF2-40B4-BE49-F238E27FC236}">
                  <a16:creationId xmlns:a16="http://schemas.microsoft.com/office/drawing/2014/main" id="{7C969514-5829-8594-AE19-DBCE929EBDE5}"/>
                </a:ext>
              </a:extLst>
            </p:cNvPr>
            <p:cNvSpPr/>
            <p:nvPr/>
          </p:nvSpPr>
          <p:spPr>
            <a:xfrm>
              <a:off x="2010996"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507;p38">
              <a:extLst>
                <a:ext uri="{FF2B5EF4-FFF2-40B4-BE49-F238E27FC236}">
                  <a16:creationId xmlns:a16="http://schemas.microsoft.com/office/drawing/2014/main" id="{171A3A80-CEAA-D914-AF50-1832D1725A1A}"/>
                </a:ext>
              </a:extLst>
            </p:cNvPr>
            <p:cNvSpPr/>
            <p:nvPr/>
          </p:nvSpPr>
          <p:spPr>
            <a:xfrm>
              <a:off x="2601237"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508;p38">
              <a:extLst>
                <a:ext uri="{FF2B5EF4-FFF2-40B4-BE49-F238E27FC236}">
                  <a16:creationId xmlns:a16="http://schemas.microsoft.com/office/drawing/2014/main" id="{26C63603-7BAB-D745-56B0-E4BEEB9AD24A}"/>
                </a:ext>
              </a:extLst>
            </p:cNvPr>
            <p:cNvSpPr/>
            <p:nvPr/>
          </p:nvSpPr>
          <p:spPr>
            <a:xfrm>
              <a:off x="3191478"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509;p38">
              <a:extLst>
                <a:ext uri="{FF2B5EF4-FFF2-40B4-BE49-F238E27FC236}">
                  <a16:creationId xmlns:a16="http://schemas.microsoft.com/office/drawing/2014/main" id="{6EFEA234-931C-2D35-19D9-2BF3F6C5D89A}"/>
                </a:ext>
              </a:extLst>
            </p:cNvPr>
            <p:cNvSpPr/>
            <p:nvPr/>
          </p:nvSpPr>
          <p:spPr>
            <a:xfrm>
              <a:off x="3781718"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510;p38">
              <a:extLst>
                <a:ext uri="{FF2B5EF4-FFF2-40B4-BE49-F238E27FC236}">
                  <a16:creationId xmlns:a16="http://schemas.microsoft.com/office/drawing/2014/main" id="{A1D43B15-C231-1AFD-E286-FEFD63FFC30D}"/>
                </a:ext>
              </a:extLst>
            </p:cNvPr>
            <p:cNvSpPr/>
            <p:nvPr/>
          </p:nvSpPr>
          <p:spPr>
            <a:xfrm>
              <a:off x="4371959" y="24391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511;p38">
              <a:extLst>
                <a:ext uri="{FF2B5EF4-FFF2-40B4-BE49-F238E27FC236}">
                  <a16:creationId xmlns:a16="http://schemas.microsoft.com/office/drawing/2014/main" id="{6FF34DB3-AA25-9F8D-D029-6F24184062F0}"/>
                </a:ext>
              </a:extLst>
            </p:cNvPr>
            <p:cNvSpPr/>
            <p:nvPr/>
          </p:nvSpPr>
          <p:spPr>
            <a:xfrm>
              <a:off x="4962200" y="243913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512;p38">
              <a:extLst>
                <a:ext uri="{FF2B5EF4-FFF2-40B4-BE49-F238E27FC236}">
                  <a16:creationId xmlns:a16="http://schemas.microsoft.com/office/drawing/2014/main" id="{AE704A8C-4FC2-44BD-1E0F-FC1DDFBCE1DA}"/>
                </a:ext>
              </a:extLst>
            </p:cNvPr>
            <p:cNvSpPr/>
            <p:nvPr/>
          </p:nvSpPr>
          <p:spPr>
            <a:xfrm>
              <a:off x="5552441" y="243913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513;p38">
              <a:extLst>
                <a:ext uri="{FF2B5EF4-FFF2-40B4-BE49-F238E27FC236}">
                  <a16:creationId xmlns:a16="http://schemas.microsoft.com/office/drawing/2014/main" id="{892715DF-E3F4-6EB5-E35D-D70A1335D009}"/>
                </a:ext>
              </a:extLst>
            </p:cNvPr>
            <p:cNvSpPr/>
            <p:nvPr/>
          </p:nvSpPr>
          <p:spPr>
            <a:xfrm>
              <a:off x="6142682" y="243913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514;p38">
              <a:extLst>
                <a:ext uri="{FF2B5EF4-FFF2-40B4-BE49-F238E27FC236}">
                  <a16:creationId xmlns:a16="http://schemas.microsoft.com/office/drawing/2014/main" id="{E13EFDBA-D684-BA43-ED37-6B7548BF84D7}"/>
                </a:ext>
              </a:extLst>
            </p:cNvPr>
            <p:cNvSpPr/>
            <p:nvPr/>
          </p:nvSpPr>
          <p:spPr>
            <a:xfrm>
              <a:off x="830389"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515;p38">
              <a:extLst>
                <a:ext uri="{FF2B5EF4-FFF2-40B4-BE49-F238E27FC236}">
                  <a16:creationId xmlns:a16="http://schemas.microsoft.com/office/drawing/2014/main" id="{AEBA513D-1AA3-6D1C-4F55-2A91BEEE5B4B}"/>
                </a:ext>
              </a:extLst>
            </p:cNvPr>
            <p:cNvSpPr/>
            <p:nvPr/>
          </p:nvSpPr>
          <p:spPr>
            <a:xfrm>
              <a:off x="1420630"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516;p38">
              <a:extLst>
                <a:ext uri="{FF2B5EF4-FFF2-40B4-BE49-F238E27FC236}">
                  <a16:creationId xmlns:a16="http://schemas.microsoft.com/office/drawing/2014/main" id="{8623C599-A948-AA4D-B79D-A107319B708A}"/>
                </a:ext>
              </a:extLst>
            </p:cNvPr>
            <p:cNvSpPr/>
            <p:nvPr/>
          </p:nvSpPr>
          <p:spPr>
            <a:xfrm>
              <a:off x="2010871"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517;p38">
              <a:extLst>
                <a:ext uri="{FF2B5EF4-FFF2-40B4-BE49-F238E27FC236}">
                  <a16:creationId xmlns:a16="http://schemas.microsoft.com/office/drawing/2014/main" id="{C3CDDC77-1910-BF3C-4811-6EE65E265CA7}"/>
                </a:ext>
              </a:extLst>
            </p:cNvPr>
            <p:cNvSpPr/>
            <p:nvPr/>
          </p:nvSpPr>
          <p:spPr>
            <a:xfrm>
              <a:off x="2601112"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518;p38">
              <a:extLst>
                <a:ext uri="{FF2B5EF4-FFF2-40B4-BE49-F238E27FC236}">
                  <a16:creationId xmlns:a16="http://schemas.microsoft.com/office/drawing/2014/main" id="{6575157F-83AF-22C1-E10A-582D9E0F363D}"/>
                </a:ext>
              </a:extLst>
            </p:cNvPr>
            <p:cNvSpPr/>
            <p:nvPr/>
          </p:nvSpPr>
          <p:spPr>
            <a:xfrm>
              <a:off x="3191353"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519;p38">
              <a:extLst>
                <a:ext uri="{FF2B5EF4-FFF2-40B4-BE49-F238E27FC236}">
                  <a16:creationId xmlns:a16="http://schemas.microsoft.com/office/drawing/2014/main" id="{D9B38DC1-D9BF-E6A6-BB1C-FA5152441531}"/>
                </a:ext>
              </a:extLst>
            </p:cNvPr>
            <p:cNvSpPr/>
            <p:nvPr/>
          </p:nvSpPr>
          <p:spPr>
            <a:xfrm>
              <a:off x="3781593"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520;p38">
              <a:extLst>
                <a:ext uri="{FF2B5EF4-FFF2-40B4-BE49-F238E27FC236}">
                  <a16:creationId xmlns:a16="http://schemas.microsoft.com/office/drawing/2014/main" id="{BAD5D819-2CFA-9650-E6CD-5EF440D521E7}"/>
                </a:ext>
              </a:extLst>
            </p:cNvPr>
            <p:cNvSpPr/>
            <p:nvPr/>
          </p:nvSpPr>
          <p:spPr>
            <a:xfrm>
              <a:off x="4371834" y="25330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521;p38">
              <a:extLst>
                <a:ext uri="{FF2B5EF4-FFF2-40B4-BE49-F238E27FC236}">
                  <a16:creationId xmlns:a16="http://schemas.microsoft.com/office/drawing/2014/main" id="{1BF85CBE-5653-48FE-9C5B-2FDC880A291B}"/>
                </a:ext>
              </a:extLst>
            </p:cNvPr>
            <p:cNvSpPr/>
            <p:nvPr/>
          </p:nvSpPr>
          <p:spPr>
            <a:xfrm>
              <a:off x="4962075" y="253304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522;p38">
              <a:extLst>
                <a:ext uri="{FF2B5EF4-FFF2-40B4-BE49-F238E27FC236}">
                  <a16:creationId xmlns:a16="http://schemas.microsoft.com/office/drawing/2014/main" id="{C432E55B-85AA-514D-3206-4B51351AC179}"/>
                </a:ext>
              </a:extLst>
            </p:cNvPr>
            <p:cNvSpPr/>
            <p:nvPr/>
          </p:nvSpPr>
          <p:spPr>
            <a:xfrm>
              <a:off x="5552316" y="253304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523;p38">
              <a:extLst>
                <a:ext uri="{FF2B5EF4-FFF2-40B4-BE49-F238E27FC236}">
                  <a16:creationId xmlns:a16="http://schemas.microsoft.com/office/drawing/2014/main" id="{FF2F2AC0-CE8F-7C00-C979-A55211C4C39B}"/>
                </a:ext>
              </a:extLst>
            </p:cNvPr>
            <p:cNvSpPr/>
            <p:nvPr/>
          </p:nvSpPr>
          <p:spPr>
            <a:xfrm>
              <a:off x="6142557" y="253304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524;p38">
              <a:extLst>
                <a:ext uri="{FF2B5EF4-FFF2-40B4-BE49-F238E27FC236}">
                  <a16:creationId xmlns:a16="http://schemas.microsoft.com/office/drawing/2014/main" id="{BF2BCB8E-2AE8-BA6F-0B8B-32BC7D15BED4}"/>
                </a:ext>
              </a:extLst>
            </p:cNvPr>
            <p:cNvSpPr/>
            <p:nvPr/>
          </p:nvSpPr>
          <p:spPr>
            <a:xfrm>
              <a:off x="830514"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525;p38">
              <a:extLst>
                <a:ext uri="{FF2B5EF4-FFF2-40B4-BE49-F238E27FC236}">
                  <a16:creationId xmlns:a16="http://schemas.microsoft.com/office/drawing/2014/main" id="{F23F5AEB-9184-E848-5A7B-CB0A5EB8D1B8}"/>
                </a:ext>
              </a:extLst>
            </p:cNvPr>
            <p:cNvSpPr/>
            <p:nvPr/>
          </p:nvSpPr>
          <p:spPr>
            <a:xfrm>
              <a:off x="1420755"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526;p38">
              <a:extLst>
                <a:ext uri="{FF2B5EF4-FFF2-40B4-BE49-F238E27FC236}">
                  <a16:creationId xmlns:a16="http://schemas.microsoft.com/office/drawing/2014/main" id="{FAC1FCB5-F0FB-8279-6093-96F2B3F478DA}"/>
                </a:ext>
              </a:extLst>
            </p:cNvPr>
            <p:cNvSpPr/>
            <p:nvPr/>
          </p:nvSpPr>
          <p:spPr>
            <a:xfrm>
              <a:off x="2010996"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527;p38">
              <a:extLst>
                <a:ext uri="{FF2B5EF4-FFF2-40B4-BE49-F238E27FC236}">
                  <a16:creationId xmlns:a16="http://schemas.microsoft.com/office/drawing/2014/main" id="{9C9C67DA-65A5-5F09-AB78-9ED22E7A4C9D}"/>
                </a:ext>
              </a:extLst>
            </p:cNvPr>
            <p:cNvSpPr/>
            <p:nvPr/>
          </p:nvSpPr>
          <p:spPr>
            <a:xfrm>
              <a:off x="2601237"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528;p38">
              <a:extLst>
                <a:ext uri="{FF2B5EF4-FFF2-40B4-BE49-F238E27FC236}">
                  <a16:creationId xmlns:a16="http://schemas.microsoft.com/office/drawing/2014/main" id="{C38763A3-4146-8C74-F473-CBDBC3E212DF}"/>
                </a:ext>
              </a:extLst>
            </p:cNvPr>
            <p:cNvSpPr/>
            <p:nvPr/>
          </p:nvSpPr>
          <p:spPr>
            <a:xfrm>
              <a:off x="3191478"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529;p38">
              <a:extLst>
                <a:ext uri="{FF2B5EF4-FFF2-40B4-BE49-F238E27FC236}">
                  <a16:creationId xmlns:a16="http://schemas.microsoft.com/office/drawing/2014/main" id="{93B44D39-CE58-5EE9-9C61-A1703C4D87CD}"/>
                </a:ext>
              </a:extLst>
            </p:cNvPr>
            <p:cNvSpPr/>
            <p:nvPr/>
          </p:nvSpPr>
          <p:spPr>
            <a:xfrm>
              <a:off x="3781718"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530;p38">
              <a:extLst>
                <a:ext uri="{FF2B5EF4-FFF2-40B4-BE49-F238E27FC236}">
                  <a16:creationId xmlns:a16="http://schemas.microsoft.com/office/drawing/2014/main" id="{2CB899D4-A3DD-73D6-A7AB-4D755D30672F}"/>
                </a:ext>
              </a:extLst>
            </p:cNvPr>
            <p:cNvSpPr/>
            <p:nvPr/>
          </p:nvSpPr>
          <p:spPr>
            <a:xfrm>
              <a:off x="4371959" y="26269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531;p38">
              <a:extLst>
                <a:ext uri="{FF2B5EF4-FFF2-40B4-BE49-F238E27FC236}">
                  <a16:creationId xmlns:a16="http://schemas.microsoft.com/office/drawing/2014/main" id="{B9017F81-E332-EEFE-7993-6680B6366E6D}"/>
                </a:ext>
              </a:extLst>
            </p:cNvPr>
            <p:cNvSpPr/>
            <p:nvPr/>
          </p:nvSpPr>
          <p:spPr>
            <a:xfrm>
              <a:off x="4962200" y="262695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532;p38">
              <a:extLst>
                <a:ext uri="{FF2B5EF4-FFF2-40B4-BE49-F238E27FC236}">
                  <a16:creationId xmlns:a16="http://schemas.microsoft.com/office/drawing/2014/main" id="{5D292CD5-0CDD-DF5E-BD92-44D1D2ADD2B2}"/>
                </a:ext>
              </a:extLst>
            </p:cNvPr>
            <p:cNvSpPr/>
            <p:nvPr/>
          </p:nvSpPr>
          <p:spPr>
            <a:xfrm>
              <a:off x="5552441" y="262695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533;p38">
              <a:extLst>
                <a:ext uri="{FF2B5EF4-FFF2-40B4-BE49-F238E27FC236}">
                  <a16:creationId xmlns:a16="http://schemas.microsoft.com/office/drawing/2014/main" id="{55908DC1-F206-3FAD-E9F4-9AF6DF6D001A}"/>
                </a:ext>
              </a:extLst>
            </p:cNvPr>
            <p:cNvSpPr/>
            <p:nvPr/>
          </p:nvSpPr>
          <p:spPr>
            <a:xfrm>
              <a:off x="6142682" y="262695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534;p38">
              <a:extLst>
                <a:ext uri="{FF2B5EF4-FFF2-40B4-BE49-F238E27FC236}">
                  <a16:creationId xmlns:a16="http://schemas.microsoft.com/office/drawing/2014/main" id="{99DF89AF-842C-643E-7A30-31A971831B97}"/>
                </a:ext>
              </a:extLst>
            </p:cNvPr>
            <p:cNvSpPr/>
            <p:nvPr/>
          </p:nvSpPr>
          <p:spPr>
            <a:xfrm>
              <a:off x="830514"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535;p38">
              <a:extLst>
                <a:ext uri="{FF2B5EF4-FFF2-40B4-BE49-F238E27FC236}">
                  <a16:creationId xmlns:a16="http://schemas.microsoft.com/office/drawing/2014/main" id="{AA905452-3B9E-9E17-9351-C8D97919272C}"/>
                </a:ext>
              </a:extLst>
            </p:cNvPr>
            <p:cNvSpPr/>
            <p:nvPr/>
          </p:nvSpPr>
          <p:spPr>
            <a:xfrm>
              <a:off x="1420755"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536;p38">
              <a:extLst>
                <a:ext uri="{FF2B5EF4-FFF2-40B4-BE49-F238E27FC236}">
                  <a16:creationId xmlns:a16="http://schemas.microsoft.com/office/drawing/2014/main" id="{091280DD-AC11-65C9-6ABF-B56695237D7B}"/>
                </a:ext>
              </a:extLst>
            </p:cNvPr>
            <p:cNvSpPr/>
            <p:nvPr/>
          </p:nvSpPr>
          <p:spPr>
            <a:xfrm>
              <a:off x="2010996"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537;p38">
              <a:extLst>
                <a:ext uri="{FF2B5EF4-FFF2-40B4-BE49-F238E27FC236}">
                  <a16:creationId xmlns:a16="http://schemas.microsoft.com/office/drawing/2014/main" id="{81E8C9C5-6D3B-561F-7BA5-1E0B4B74CF29}"/>
                </a:ext>
              </a:extLst>
            </p:cNvPr>
            <p:cNvSpPr/>
            <p:nvPr/>
          </p:nvSpPr>
          <p:spPr>
            <a:xfrm>
              <a:off x="2601237"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538;p38">
              <a:extLst>
                <a:ext uri="{FF2B5EF4-FFF2-40B4-BE49-F238E27FC236}">
                  <a16:creationId xmlns:a16="http://schemas.microsoft.com/office/drawing/2014/main" id="{F428A483-36A8-1B0A-3E5F-968AF4BF74BC}"/>
                </a:ext>
              </a:extLst>
            </p:cNvPr>
            <p:cNvSpPr/>
            <p:nvPr/>
          </p:nvSpPr>
          <p:spPr>
            <a:xfrm>
              <a:off x="3191478"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539;p38">
              <a:extLst>
                <a:ext uri="{FF2B5EF4-FFF2-40B4-BE49-F238E27FC236}">
                  <a16:creationId xmlns:a16="http://schemas.microsoft.com/office/drawing/2014/main" id="{DA4AD401-49F3-6D2C-EB0E-838BFE3B32DF}"/>
                </a:ext>
              </a:extLst>
            </p:cNvPr>
            <p:cNvSpPr/>
            <p:nvPr/>
          </p:nvSpPr>
          <p:spPr>
            <a:xfrm>
              <a:off x="3781718"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540;p38">
              <a:extLst>
                <a:ext uri="{FF2B5EF4-FFF2-40B4-BE49-F238E27FC236}">
                  <a16:creationId xmlns:a16="http://schemas.microsoft.com/office/drawing/2014/main" id="{A20DACC8-4076-22D4-55C8-5F973A45B18B}"/>
                </a:ext>
              </a:extLst>
            </p:cNvPr>
            <p:cNvSpPr/>
            <p:nvPr/>
          </p:nvSpPr>
          <p:spPr>
            <a:xfrm>
              <a:off x="4371959" y="27208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541;p38">
              <a:extLst>
                <a:ext uri="{FF2B5EF4-FFF2-40B4-BE49-F238E27FC236}">
                  <a16:creationId xmlns:a16="http://schemas.microsoft.com/office/drawing/2014/main" id="{8133CA8B-0883-4948-87B9-BA13CDAE200C}"/>
                </a:ext>
              </a:extLst>
            </p:cNvPr>
            <p:cNvSpPr/>
            <p:nvPr/>
          </p:nvSpPr>
          <p:spPr>
            <a:xfrm>
              <a:off x="4962200" y="272086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542;p38">
              <a:extLst>
                <a:ext uri="{FF2B5EF4-FFF2-40B4-BE49-F238E27FC236}">
                  <a16:creationId xmlns:a16="http://schemas.microsoft.com/office/drawing/2014/main" id="{005BA15A-4E25-D907-E051-022C76E4ED8E}"/>
                </a:ext>
              </a:extLst>
            </p:cNvPr>
            <p:cNvSpPr/>
            <p:nvPr/>
          </p:nvSpPr>
          <p:spPr>
            <a:xfrm>
              <a:off x="5552441" y="272086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543;p38">
              <a:extLst>
                <a:ext uri="{FF2B5EF4-FFF2-40B4-BE49-F238E27FC236}">
                  <a16:creationId xmlns:a16="http://schemas.microsoft.com/office/drawing/2014/main" id="{AE1687DD-4A10-1FD6-0E16-B336F5BC530F}"/>
                </a:ext>
              </a:extLst>
            </p:cNvPr>
            <p:cNvSpPr/>
            <p:nvPr/>
          </p:nvSpPr>
          <p:spPr>
            <a:xfrm>
              <a:off x="6142682" y="272086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544;p38">
              <a:extLst>
                <a:ext uri="{FF2B5EF4-FFF2-40B4-BE49-F238E27FC236}">
                  <a16:creationId xmlns:a16="http://schemas.microsoft.com/office/drawing/2014/main" id="{ABC82CD1-756A-3594-0D69-55913D9191B5}"/>
                </a:ext>
              </a:extLst>
            </p:cNvPr>
            <p:cNvSpPr/>
            <p:nvPr/>
          </p:nvSpPr>
          <p:spPr>
            <a:xfrm>
              <a:off x="830514"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545;p38">
              <a:extLst>
                <a:ext uri="{FF2B5EF4-FFF2-40B4-BE49-F238E27FC236}">
                  <a16:creationId xmlns:a16="http://schemas.microsoft.com/office/drawing/2014/main" id="{4372A3AD-E572-1C79-75A0-374FE20C4C93}"/>
                </a:ext>
              </a:extLst>
            </p:cNvPr>
            <p:cNvSpPr/>
            <p:nvPr/>
          </p:nvSpPr>
          <p:spPr>
            <a:xfrm>
              <a:off x="1420755"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546;p38">
              <a:extLst>
                <a:ext uri="{FF2B5EF4-FFF2-40B4-BE49-F238E27FC236}">
                  <a16:creationId xmlns:a16="http://schemas.microsoft.com/office/drawing/2014/main" id="{B1E0D60F-4E13-9869-B0BE-02FA9E9DB9E8}"/>
                </a:ext>
              </a:extLst>
            </p:cNvPr>
            <p:cNvSpPr/>
            <p:nvPr/>
          </p:nvSpPr>
          <p:spPr>
            <a:xfrm>
              <a:off x="2010996"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547;p38">
              <a:extLst>
                <a:ext uri="{FF2B5EF4-FFF2-40B4-BE49-F238E27FC236}">
                  <a16:creationId xmlns:a16="http://schemas.microsoft.com/office/drawing/2014/main" id="{28FFBF06-9613-61EE-73A1-25D44E311519}"/>
                </a:ext>
              </a:extLst>
            </p:cNvPr>
            <p:cNvSpPr/>
            <p:nvPr/>
          </p:nvSpPr>
          <p:spPr>
            <a:xfrm>
              <a:off x="2601237"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548;p38">
              <a:extLst>
                <a:ext uri="{FF2B5EF4-FFF2-40B4-BE49-F238E27FC236}">
                  <a16:creationId xmlns:a16="http://schemas.microsoft.com/office/drawing/2014/main" id="{6189A38D-C74F-2988-7555-07B223B72B21}"/>
                </a:ext>
              </a:extLst>
            </p:cNvPr>
            <p:cNvSpPr/>
            <p:nvPr/>
          </p:nvSpPr>
          <p:spPr>
            <a:xfrm>
              <a:off x="3191478"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549;p38">
              <a:extLst>
                <a:ext uri="{FF2B5EF4-FFF2-40B4-BE49-F238E27FC236}">
                  <a16:creationId xmlns:a16="http://schemas.microsoft.com/office/drawing/2014/main" id="{C044BB3E-E325-D9BC-816B-E4C752904406}"/>
                </a:ext>
              </a:extLst>
            </p:cNvPr>
            <p:cNvSpPr/>
            <p:nvPr/>
          </p:nvSpPr>
          <p:spPr>
            <a:xfrm>
              <a:off x="3781718"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550;p38">
              <a:extLst>
                <a:ext uri="{FF2B5EF4-FFF2-40B4-BE49-F238E27FC236}">
                  <a16:creationId xmlns:a16="http://schemas.microsoft.com/office/drawing/2014/main" id="{EDA8F508-61D3-0BE5-670F-EACEC0DB1439}"/>
                </a:ext>
              </a:extLst>
            </p:cNvPr>
            <p:cNvSpPr/>
            <p:nvPr/>
          </p:nvSpPr>
          <p:spPr>
            <a:xfrm>
              <a:off x="4371959"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551;p38">
              <a:extLst>
                <a:ext uri="{FF2B5EF4-FFF2-40B4-BE49-F238E27FC236}">
                  <a16:creationId xmlns:a16="http://schemas.microsoft.com/office/drawing/2014/main" id="{9C8D7DF7-B4B5-DFE0-9871-9B2D930FBA4E}"/>
                </a:ext>
              </a:extLst>
            </p:cNvPr>
            <p:cNvSpPr/>
            <p:nvPr/>
          </p:nvSpPr>
          <p:spPr>
            <a:xfrm>
              <a:off x="4962200" y="28147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552;p38">
              <a:extLst>
                <a:ext uri="{FF2B5EF4-FFF2-40B4-BE49-F238E27FC236}">
                  <a16:creationId xmlns:a16="http://schemas.microsoft.com/office/drawing/2014/main" id="{241B76C5-36AA-F2CD-D6B8-3D998CAB86CD}"/>
                </a:ext>
              </a:extLst>
            </p:cNvPr>
            <p:cNvSpPr/>
            <p:nvPr/>
          </p:nvSpPr>
          <p:spPr>
            <a:xfrm>
              <a:off x="5552441" y="2814772"/>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553;p38">
              <a:extLst>
                <a:ext uri="{FF2B5EF4-FFF2-40B4-BE49-F238E27FC236}">
                  <a16:creationId xmlns:a16="http://schemas.microsoft.com/office/drawing/2014/main" id="{7154C0F1-653A-4315-AC65-D78A9B7B3E29}"/>
                </a:ext>
              </a:extLst>
            </p:cNvPr>
            <p:cNvSpPr/>
            <p:nvPr/>
          </p:nvSpPr>
          <p:spPr>
            <a:xfrm>
              <a:off x="6142682" y="2814772"/>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554;p38">
              <a:extLst>
                <a:ext uri="{FF2B5EF4-FFF2-40B4-BE49-F238E27FC236}">
                  <a16:creationId xmlns:a16="http://schemas.microsoft.com/office/drawing/2014/main" id="{D3E1F2AC-7E55-A07E-C955-9B399E59229B}"/>
                </a:ext>
              </a:extLst>
            </p:cNvPr>
            <p:cNvSpPr/>
            <p:nvPr/>
          </p:nvSpPr>
          <p:spPr>
            <a:xfrm>
              <a:off x="830514"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555;p38">
              <a:extLst>
                <a:ext uri="{FF2B5EF4-FFF2-40B4-BE49-F238E27FC236}">
                  <a16:creationId xmlns:a16="http://schemas.microsoft.com/office/drawing/2014/main" id="{F13255B1-E4E5-B20A-1460-171F455FEB57}"/>
                </a:ext>
              </a:extLst>
            </p:cNvPr>
            <p:cNvSpPr/>
            <p:nvPr/>
          </p:nvSpPr>
          <p:spPr>
            <a:xfrm>
              <a:off x="1420755"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556;p38">
              <a:extLst>
                <a:ext uri="{FF2B5EF4-FFF2-40B4-BE49-F238E27FC236}">
                  <a16:creationId xmlns:a16="http://schemas.microsoft.com/office/drawing/2014/main" id="{9017B9AE-4F87-9940-5C65-8AA0C667413D}"/>
                </a:ext>
              </a:extLst>
            </p:cNvPr>
            <p:cNvSpPr/>
            <p:nvPr/>
          </p:nvSpPr>
          <p:spPr>
            <a:xfrm>
              <a:off x="2010996"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557;p38">
              <a:extLst>
                <a:ext uri="{FF2B5EF4-FFF2-40B4-BE49-F238E27FC236}">
                  <a16:creationId xmlns:a16="http://schemas.microsoft.com/office/drawing/2014/main" id="{57033903-A251-9882-FE05-72DD1EF10CAC}"/>
                </a:ext>
              </a:extLst>
            </p:cNvPr>
            <p:cNvSpPr/>
            <p:nvPr/>
          </p:nvSpPr>
          <p:spPr>
            <a:xfrm>
              <a:off x="2601237"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558;p38">
              <a:extLst>
                <a:ext uri="{FF2B5EF4-FFF2-40B4-BE49-F238E27FC236}">
                  <a16:creationId xmlns:a16="http://schemas.microsoft.com/office/drawing/2014/main" id="{DF3464AF-A28A-35B8-49D9-CD114FA8DB2D}"/>
                </a:ext>
              </a:extLst>
            </p:cNvPr>
            <p:cNvSpPr/>
            <p:nvPr/>
          </p:nvSpPr>
          <p:spPr>
            <a:xfrm>
              <a:off x="3191478"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559;p38">
              <a:extLst>
                <a:ext uri="{FF2B5EF4-FFF2-40B4-BE49-F238E27FC236}">
                  <a16:creationId xmlns:a16="http://schemas.microsoft.com/office/drawing/2014/main" id="{0E099DA4-E2C9-F33F-540E-9E1DE49EDD52}"/>
                </a:ext>
              </a:extLst>
            </p:cNvPr>
            <p:cNvSpPr/>
            <p:nvPr/>
          </p:nvSpPr>
          <p:spPr>
            <a:xfrm>
              <a:off x="3781718"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560;p38">
              <a:extLst>
                <a:ext uri="{FF2B5EF4-FFF2-40B4-BE49-F238E27FC236}">
                  <a16:creationId xmlns:a16="http://schemas.microsoft.com/office/drawing/2014/main" id="{D6081E66-B2DB-5751-DA51-0BF3A46FE638}"/>
                </a:ext>
              </a:extLst>
            </p:cNvPr>
            <p:cNvSpPr/>
            <p:nvPr/>
          </p:nvSpPr>
          <p:spPr>
            <a:xfrm>
              <a:off x="4371959"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561;p38">
              <a:extLst>
                <a:ext uri="{FF2B5EF4-FFF2-40B4-BE49-F238E27FC236}">
                  <a16:creationId xmlns:a16="http://schemas.microsoft.com/office/drawing/2014/main" id="{CEBD82AA-3F6A-BA89-1791-316B0CF856B9}"/>
                </a:ext>
              </a:extLst>
            </p:cNvPr>
            <p:cNvSpPr/>
            <p:nvPr/>
          </p:nvSpPr>
          <p:spPr>
            <a:xfrm>
              <a:off x="4962200" y="29086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562;p38">
              <a:extLst>
                <a:ext uri="{FF2B5EF4-FFF2-40B4-BE49-F238E27FC236}">
                  <a16:creationId xmlns:a16="http://schemas.microsoft.com/office/drawing/2014/main" id="{DD57D7CA-5E0B-859C-E578-3D0D9B74D49E}"/>
                </a:ext>
              </a:extLst>
            </p:cNvPr>
            <p:cNvSpPr/>
            <p:nvPr/>
          </p:nvSpPr>
          <p:spPr>
            <a:xfrm>
              <a:off x="5552441" y="290868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563;p38">
              <a:extLst>
                <a:ext uri="{FF2B5EF4-FFF2-40B4-BE49-F238E27FC236}">
                  <a16:creationId xmlns:a16="http://schemas.microsoft.com/office/drawing/2014/main" id="{9432CCF6-97D4-EE56-9206-9DB52787B171}"/>
                </a:ext>
              </a:extLst>
            </p:cNvPr>
            <p:cNvSpPr/>
            <p:nvPr/>
          </p:nvSpPr>
          <p:spPr>
            <a:xfrm>
              <a:off x="6142682" y="290868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564;p38">
              <a:extLst>
                <a:ext uri="{FF2B5EF4-FFF2-40B4-BE49-F238E27FC236}">
                  <a16:creationId xmlns:a16="http://schemas.microsoft.com/office/drawing/2014/main" id="{0B7EE1F6-689B-F243-2C73-E3A76B6ADA8C}"/>
                </a:ext>
              </a:extLst>
            </p:cNvPr>
            <p:cNvSpPr/>
            <p:nvPr/>
          </p:nvSpPr>
          <p:spPr>
            <a:xfrm>
              <a:off x="830514"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565;p38">
              <a:extLst>
                <a:ext uri="{FF2B5EF4-FFF2-40B4-BE49-F238E27FC236}">
                  <a16:creationId xmlns:a16="http://schemas.microsoft.com/office/drawing/2014/main" id="{676CA363-BD52-A33B-962E-1D0132138D20}"/>
                </a:ext>
              </a:extLst>
            </p:cNvPr>
            <p:cNvSpPr/>
            <p:nvPr/>
          </p:nvSpPr>
          <p:spPr>
            <a:xfrm>
              <a:off x="1420755"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566;p38">
              <a:extLst>
                <a:ext uri="{FF2B5EF4-FFF2-40B4-BE49-F238E27FC236}">
                  <a16:creationId xmlns:a16="http://schemas.microsoft.com/office/drawing/2014/main" id="{0B41B265-CFE2-5F80-D5E4-770174D60EB6}"/>
                </a:ext>
              </a:extLst>
            </p:cNvPr>
            <p:cNvSpPr/>
            <p:nvPr/>
          </p:nvSpPr>
          <p:spPr>
            <a:xfrm>
              <a:off x="2010996"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567;p38">
              <a:extLst>
                <a:ext uri="{FF2B5EF4-FFF2-40B4-BE49-F238E27FC236}">
                  <a16:creationId xmlns:a16="http://schemas.microsoft.com/office/drawing/2014/main" id="{04AE9077-0308-4BC4-8527-8FB352155807}"/>
                </a:ext>
              </a:extLst>
            </p:cNvPr>
            <p:cNvSpPr/>
            <p:nvPr/>
          </p:nvSpPr>
          <p:spPr>
            <a:xfrm>
              <a:off x="2601237"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568;p38">
              <a:extLst>
                <a:ext uri="{FF2B5EF4-FFF2-40B4-BE49-F238E27FC236}">
                  <a16:creationId xmlns:a16="http://schemas.microsoft.com/office/drawing/2014/main" id="{79A64EBF-997B-FDCD-57E3-588A7988CE47}"/>
                </a:ext>
              </a:extLst>
            </p:cNvPr>
            <p:cNvSpPr/>
            <p:nvPr/>
          </p:nvSpPr>
          <p:spPr>
            <a:xfrm>
              <a:off x="3191478"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569;p38">
              <a:extLst>
                <a:ext uri="{FF2B5EF4-FFF2-40B4-BE49-F238E27FC236}">
                  <a16:creationId xmlns:a16="http://schemas.microsoft.com/office/drawing/2014/main" id="{D85AF82C-D594-2106-7897-DD59D1F0E595}"/>
                </a:ext>
              </a:extLst>
            </p:cNvPr>
            <p:cNvSpPr/>
            <p:nvPr/>
          </p:nvSpPr>
          <p:spPr>
            <a:xfrm>
              <a:off x="3781718"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570;p38">
              <a:extLst>
                <a:ext uri="{FF2B5EF4-FFF2-40B4-BE49-F238E27FC236}">
                  <a16:creationId xmlns:a16="http://schemas.microsoft.com/office/drawing/2014/main" id="{6FB7D8D0-D0F1-BC25-03DA-033529D33704}"/>
                </a:ext>
              </a:extLst>
            </p:cNvPr>
            <p:cNvSpPr/>
            <p:nvPr/>
          </p:nvSpPr>
          <p:spPr>
            <a:xfrm>
              <a:off x="4371959"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571;p38">
              <a:extLst>
                <a:ext uri="{FF2B5EF4-FFF2-40B4-BE49-F238E27FC236}">
                  <a16:creationId xmlns:a16="http://schemas.microsoft.com/office/drawing/2014/main" id="{843DA724-73B6-89E4-584D-BD99A54157A3}"/>
                </a:ext>
              </a:extLst>
            </p:cNvPr>
            <p:cNvSpPr/>
            <p:nvPr/>
          </p:nvSpPr>
          <p:spPr>
            <a:xfrm>
              <a:off x="4962200" y="30025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572;p38">
              <a:extLst>
                <a:ext uri="{FF2B5EF4-FFF2-40B4-BE49-F238E27FC236}">
                  <a16:creationId xmlns:a16="http://schemas.microsoft.com/office/drawing/2014/main" id="{22797FBB-B1DE-CBA1-BB14-E3FE0C929DEC}"/>
                </a:ext>
              </a:extLst>
            </p:cNvPr>
            <p:cNvSpPr/>
            <p:nvPr/>
          </p:nvSpPr>
          <p:spPr>
            <a:xfrm>
              <a:off x="5552441" y="300259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573;p38">
              <a:extLst>
                <a:ext uri="{FF2B5EF4-FFF2-40B4-BE49-F238E27FC236}">
                  <a16:creationId xmlns:a16="http://schemas.microsoft.com/office/drawing/2014/main" id="{0C2A2926-A0D3-E7A9-6FE9-913BE80E70BC}"/>
                </a:ext>
              </a:extLst>
            </p:cNvPr>
            <p:cNvSpPr/>
            <p:nvPr/>
          </p:nvSpPr>
          <p:spPr>
            <a:xfrm>
              <a:off x="6142682" y="300259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574;p38">
              <a:extLst>
                <a:ext uri="{FF2B5EF4-FFF2-40B4-BE49-F238E27FC236}">
                  <a16:creationId xmlns:a16="http://schemas.microsoft.com/office/drawing/2014/main" id="{96F3FD2C-6ACA-E6FF-E04F-A7AE5F3A9B7B}"/>
                </a:ext>
              </a:extLst>
            </p:cNvPr>
            <p:cNvSpPr/>
            <p:nvPr/>
          </p:nvSpPr>
          <p:spPr>
            <a:xfrm>
              <a:off x="830514"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575;p38">
              <a:extLst>
                <a:ext uri="{FF2B5EF4-FFF2-40B4-BE49-F238E27FC236}">
                  <a16:creationId xmlns:a16="http://schemas.microsoft.com/office/drawing/2014/main" id="{FCEABA82-84E5-2FDB-D3E3-B4B4D003DDCE}"/>
                </a:ext>
              </a:extLst>
            </p:cNvPr>
            <p:cNvSpPr/>
            <p:nvPr/>
          </p:nvSpPr>
          <p:spPr>
            <a:xfrm>
              <a:off x="1420755"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576;p38">
              <a:extLst>
                <a:ext uri="{FF2B5EF4-FFF2-40B4-BE49-F238E27FC236}">
                  <a16:creationId xmlns:a16="http://schemas.microsoft.com/office/drawing/2014/main" id="{4AFEE622-47B8-5480-2372-9BFB0E7DA4A4}"/>
                </a:ext>
              </a:extLst>
            </p:cNvPr>
            <p:cNvSpPr/>
            <p:nvPr/>
          </p:nvSpPr>
          <p:spPr>
            <a:xfrm>
              <a:off x="2010996"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577;p38">
              <a:extLst>
                <a:ext uri="{FF2B5EF4-FFF2-40B4-BE49-F238E27FC236}">
                  <a16:creationId xmlns:a16="http://schemas.microsoft.com/office/drawing/2014/main" id="{F3FB4126-0B82-312A-083D-99831BE8F520}"/>
                </a:ext>
              </a:extLst>
            </p:cNvPr>
            <p:cNvSpPr/>
            <p:nvPr/>
          </p:nvSpPr>
          <p:spPr>
            <a:xfrm>
              <a:off x="2601237"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578;p38">
              <a:extLst>
                <a:ext uri="{FF2B5EF4-FFF2-40B4-BE49-F238E27FC236}">
                  <a16:creationId xmlns:a16="http://schemas.microsoft.com/office/drawing/2014/main" id="{6DF7C4EE-A339-0D4B-2D5F-A96774D1FC06}"/>
                </a:ext>
              </a:extLst>
            </p:cNvPr>
            <p:cNvSpPr/>
            <p:nvPr/>
          </p:nvSpPr>
          <p:spPr>
            <a:xfrm>
              <a:off x="3191478"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579;p38">
              <a:extLst>
                <a:ext uri="{FF2B5EF4-FFF2-40B4-BE49-F238E27FC236}">
                  <a16:creationId xmlns:a16="http://schemas.microsoft.com/office/drawing/2014/main" id="{1613C9E2-F3D3-0F3F-AEAC-81501F948DD7}"/>
                </a:ext>
              </a:extLst>
            </p:cNvPr>
            <p:cNvSpPr/>
            <p:nvPr/>
          </p:nvSpPr>
          <p:spPr>
            <a:xfrm>
              <a:off x="3781718"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580;p38">
              <a:extLst>
                <a:ext uri="{FF2B5EF4-FFF2-40B4-BE49-F238E27FC236}">
                  <a16:creationId xmlns:a16="http://schemas.microsoft.com/office/drawing/2014/main" id="{A4EFDFA9-CEE0-9FCA-7CE4-416C17A4E49B}"/>
                </a:ext>
              </a:extLst>
            </p:cNvPr>
            <p:cNvSpPr/>
            <p:nvPr/>
          </p:nvSpPr>
          <p:spPr>
            <a:xfrm>
              <a:off x="4371959"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581;p38">
              <a:extLst>
                <a:ext uri="{FF2B5EF4-FFF2-40B4-BE49-F238E27FC236}">
                  <a16:creationId xmlns:a16="http://schemas.microsoft.com/office/drawing/2014/main" id="{4589639F-879D-AC98-359C-73A6C5EE6EF7}"/>
                </a:ext>
              </a:extLst>
            </p:cNvPr>
            <p:cNvSpPr/>
            <p:nvPr/>
          </p:nvSpPr>
          <p:spPr>
            <a:xfrm>
              <a:off x="4962200" y="30965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582;p38">
              <a:extLst>
                <a:ext uri="{FF2B5EF4-FFF2-40B4-BE49-F238E27FC236}">
                  <a16:creationId xmlns:a16="http://schemas.microsoft.com/office/drawing/2014/main" id="{2559CFC7-72B0-2495-15F3-A9B78F8B3294}"/>
                </a:ext>
              </a:extLst>
            </p:cNvPr>
            <p:cNvSpPr/>
            <p:nvPr/>
          </p:nvSpPr>
          <p:spPr>
            <a:xfrm>
              <a:off x="5552441" y="30965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583;p38">
              <a:extLst>
                <a:ext uri="{FF2B5EF4-FFF2-40B4-BE49-F238E27FC236}">
                  <a16:creationId xmlns:a16="http://schemas.microsoft.com/office/drawing/2014/main" id="{EA49B40A-84D5-3294-D5D0-F7E063640D60}"/>
                </a:ext>
              </a:extLst>
            </p:cNvPr>
            <p:cNvSpPr/>
            <p:nvPr/>
          </p:nvSpPr>
          <p:spPr>
            <a:xfrm>
              <a:off x="6142682" y="30965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584;p38">
              <a:extLst>
                <a:ext uri="{FF2B5EF4-FFF2-40B4-BE49-F238E27FC236}">
                  <a16:creationId xmlns:a16="http://schemas.microsoft.com/office/drawing/2014/main" id="{B8AFE9B3-FE07-E856-4C22-A0B4E46F8F27}"/>
                </a:ext>
              </a:extLst>
            </p:cNvPr>
            <p:cNvSpPr/>
            <p:nvPr/>
          </p:nvSpPr>
          <p:spPr>
            <a:xfrm>
              <a:off x="830514"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585;p38">
              <a:extLst>
                <a:ext uri="{FF2B5EF4-FFF2-40B4-BE49-F238E27FC236}">
                  <a16:creationId xmlns:a16="http://schemas.microsoft.com/office/drawing/2014/main" id="{F0E4D46D-900B-6951-D5FF-D59D766259D4}"/>
                </a:ext>
              </a:extLst>
            </p:cNvPr>
            <p:cNvSpPr/>
            <p:nvPr/>
          </p:nvSpPr>
          <p:spPr>
            <a:xfrm>
              <a:off x="1420755"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586;p38">
              <a:extLst>
                <a:ext uri="{FF2B5EF4-FFF2-40B4-BE49-F238E27FC236}">
                  <a16:creationId xmlns:a16="http://schemas.microsoft.com/office/drawing/2014/main" id="{E22A9FF6-5CB4-6DE5-A8DE-A057E10853CE}"/>
                </a:ext>
              </a:extLst>
            </p:cNvPr>
            <p:cNvSpPr/>
            <p:nvPr/>
          </p:nvSpPr>
          <p:spPr>
            <a:xfrm>
              <a:off x="2010996"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587;p38">
              <a:extLst>
                <a:ext uri="{FF2B5EF4-FFF2-40B4-BE49-F238E27FC236}">
                  <a16:creationId xmlns:a16="http://schemas.microsoft.com/office/drawing/2014/main" id="{8FB93678-9975-CE49-F8F9-D6C5E6DDCA79}"/>
                </a:ext>
              </a:extLst>
            </p:cNvPr>
            <p:cNvSpPr/>
            <p:nvPr/>
          </p:nvSpPr>
          <p:spPr>
            <a:xfrm>
              <a:off x="2601237"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588;p38">
              <a:extLst>
                <a:ext uri="{FF2B5EF4-FFF2-40B4-BE49-F238E27FC236}">
                  <a16:creationId xmlns:a16="http://schemas.microsoft.com/office/drawing/2014/main" id="{662B2199-2CF3-BDEE-EDC3-7AB518BE191C}"/>
                </a:ext>
              </a:extLst>
            </p:cNvPr>
            <p:cNvSpPr/>
            <p:nvPr/>
          </p:nvSpPr>
          <p:spPr>
            <a:xfrm>
              <a:off x="3191478"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589;p38">
              <a:extLst>
                <a:ext uri="{FF2B5EF4-FFF2-40B4-BE49-F238E27FC236}">
                  <a16:creationId xmlns:a16="http://schemas.microsoft.com/office/drawing/2014/main" id="{CE5421DD-F18E-C8C6-0FCD-C38F4F0FCBD0}"/>
                </a:ext>
              </a:extLst>
            </p:cNvPr>
            <p:cNvSpPr/>
            <p:nvPr/>
          </p:nvSpPr>
          <p:spPr>
            <a:xfrm>
              <a:off x="3781718"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590;p38">
              <a:extLst>
                <a:ext uri="{FF2B5EF4-FFF2-40B4-BE49-F238E27FC236}">
                  <a16:creationId xmlns:a16="http://schemas.microsoft.com/office/drawing/2014/main" id="{1DA825AF-3103-AB3E-AAFC-12890CFB4E9D}"/>
                </a:ext>
              </a:extLst>
            </p:cNvPr>
            <p:cNvSpPr/>
            <p:nvPr/>
          </p:nvSpPr>
          <p:spPr>
            <a:xfrm>
              <a:off x="4371959"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591;p38">
              <a:extLst>
                <a:ext uri="{FF2B5EF4-FFF2-40B4-BE49-F238E27FC236}">
                  <a16:creationId xmlns:a16="http://schemas.microsoft.com/office/drawing/2014/main" id="{953F1A1A-EBF0-1ED8-B90E-F0781D003DDD}"/>
                </a:ext>
              </a:extLst>
            </p:cNvPr>
            <p:cNvSpPr/>
            <p:nvPr/>
          </p:nvSpPr>
          <p:spPr>
            <a:xfrm>
              <a:off x="4962200" y="31904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592;p38">
              <a:extLst>
                <a:ext uri="{FF2B5EF4-FFF2-40B4-BE49-F238E27FC236}">
                  <a16:creationId xmlns:a16="http://schemas.microsoft.com/office/drawing/2014/main" id="{49C55A1E-B156-74C2-6325-85EB2A6E481B}"/>
                </a:ext>
              </a:extLst>
            </p:cNvPr>
            <p:cNvSpPr/>
            <p:nvPr/>
          </p:nvSpPr>
          <p:spPr>
            <a:xfrm>
              <a:off x="5552441" y="31904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593;p38">
              <a:extLst>
                <a:ext uri="{FF2B5EF4-FFF2-40B4-BE49-F238E27FC236}">
                  <a16:creationId xmlns:a16="http://schemas.microsoft.com/office/drawing/2014/main" id="{E3D05C6C-99DD-6D6E-4165-E96FE17E710F}"/>
                </a:ext>
              </a:extLst>
            </p:cNvPr>
            <p:cNvSpPr/>
            <p:nvPr/>
          </p:nvSpPr>
          <p:spPr>
            <a:xfrm>
              <a:off x="6142682" y="31904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 name="Google Shape;594;p38">
            <a:extLst>
              <a:ext uri="{FF2B5EF4-FFF2-40B4-BE49-F238E27FC236}">
                <a16:creationId xmlns:a16="http://schemas.microsoft.com/office/drawing/2014/main" id="{D465798B-7BB3-67ED-3CE4-FA658601D1B2}"/>
              </a:ext>
              <a:ext uri="{C183D7F6-B498-43B3-948B-1728B52AA6E4}">
                <adec:decorative xmlns:adec="http://schemas.microsoft.com/office/drawing/2017/decorative" val="1"/>
              </a:ext>
            </a:extLst>
          </p:cNvPr>
          <p:cNvGrpSpPr/>
          <p:nvPr/>
        </p:nvGrpSpPr>
        <p:grpSpPr>
          <a:xfrm>
            <a:off x="602429" y="3981392"/>
            <a:ext cx="5849467" cy="891075"/>
            <a:chOff x="830514" y="3655200"/>
            <a:chExt cx="5849467" cy="891075"/>
          </a:xfrm>
        </p:grpSpPr>
        <p:sp>
          <p:nvSpPr>
            <p:cNvPr id="189" name="Google Shape;595;p38">
              <a:extLst>
                <a:ext uri="{FF2B5EF4-FFF2-40B4-BE49-F238E27FC236}">
                  <a16:creationId xmlns:a16="http://schemas.microsoft.com/office/drawing/2014/main" id="{2F8A98B8-B186-29B1-F1C4-3E1CCB729990}"/>
                </a:ext>
              </a:extLst>
            </p:cNvPr>
            <p:cNvSpPr/>
            <p:nvPr/>
          </p:nvSpPr>
          <p:spPr>
            <a:xfrm>
              <a:off x="830514" y="36552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596;p38">
              <a:extLst>
                <a:ext uri="{FF2B5EF4-FFF2-40B4-BE49-F238E27FC236}">
                  <a16:creationId xmlns:a16="http://schemas.microsoft.com/office/drawing/2014/main" id="{4882AD75-29F9-8788-7DA4-CD08CA41FF24}"/>
                </a:ext>
              </a:extLst>
            </p:cNvPr>
            <p:cNvSpPr/>
            <p:nvPr/>
          </p:nvSpPr>
          <p:spPr>
            <a:xfrm>
              <a:off x="1420755" y="36552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597;p38">
              <a:extLst>
                <a:ext uri="{FF2B5EF4-FFF2-40B4-BE49-F238E27FC236}">
                  <a16:creationId xmlns:a16="http://schemas.microsoft.com/office/drawing/2014/main" id="{D4D6451B-1534-0AE5-4C84-E1EC0320E4D4}"/>
                </a:ext>
              </a:extLst>
            </p:cNvPr>
            <p:cNvSpPr/>
            <p:nvPr/>
          </p:nvSpPr>
          <p:spPr>
            <a:xfrm>
              <a:off x="2010996" y="36552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598;p38">
              <a:extLst>
                <a:ext uri="{FF2B5EF4-FFF2-40B4-BE49-F238E27FC236}">
                  <a16:creationId xmlns:a16="http://schemas.microsoft.com/office/drawing/2014/main" id="{2B8C20E1-A806-16C2-A5FA-C442B2CD6656}"/>
                </a:ext>
              </a:extLst>
            </p:cNvPr>
            <p:cNvSpPr/>
            <p:nvPr/>
          </p:nvSpPr>
          <p:spPr>
            <a:xfrm>
              <a:off x="2601237" y="36552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599;p38">
              <a:extLst>
                <a:ext uri="{FF2B5EF4-FFF2-40B4-BE49-F238E27FC236}">
                  <a16:creationId xmlns:a16="http://schemas.microsoft.com/office/drawing/2014/main" id="{85DA1F8C-8FDB-FD29-F92F-34F92C069EED}"/>
                </a:ext>
              </a:extLst>
            </p:cNvPr>
            <p:cNvSpPr/>
            <p:nvPr/>
          </p:nvSpPr>
          <p:spPr>
            <a:xfrm>
              <a:off x="3191478" y="36552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600;p38">
              <a:extLst>
                <a:ext uri="{FF2B5EF4-FFF2-40B4-BE49-F238E27FC236}">
                  <a16:creationId xmlns:a16="http://schemas.microsoft.com/office/drawing/2014/main" id="{DBA5EBFE-9AE4-268F-18F1-B0CFF390B969}"/>
                </a:ext>
              </a:extLst>
            </p:cNvPr>
            <p:cNvSpPr/>
            <p:nvPr/>
          </p:nvSpPr>
          <p:spPr>
            <a:xfrm>
              <a:off x="3781718" y="36552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601;p38">
              <a:extLst>
                <a:ext uri="{FF2B5EF4-FFF2-40B4-BE49-F238E27FC236}">
                  <a16:creationId xmlns:a16="http://schemas.microsoft.com/office/drawing/2014/main" id="{308A417E-57DD-5AF4-9ADB-0185DA5BF25F}"/>
                </a:ext>
              </a:extLst>
            </p:cNvPr>
            <p:cNvSpPr/>
            <p:nvPr/>
          </p:nvSpPr>
          <p:spPr>
            <a:xfrm>
              <a:off x="4371959" y="36552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602;p38">
              <a:extLst>
                <a:ext uri="{FF2B5EF4-FFF2-40B4-BE49-F238E27FC236}">
                  <a16:creationId xmlns:a16="http://schemas.microsoft.com/office/drawing/2014/main" id="{C0E9D54E-FCDB-CB83-5759-8020F1BA4439}"/>
                </a:ext>
              </a:extLst>
            </p:cNvPr>
            <p:cNvSpPr/>
            <p:nvPr/>
          </p:nvSpPr>
          <p:spPr>
            <a:xfrm>
              <a:off x="4962200" y="36552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603;p38">
              <a:extLst>
                <a:ext uri="{FF2B5EF4-FFF2-40B4-BE49-F238E27FC236}">
                  <a16:creationId xmlns:a16="http://schemas.microsoft.com/office/drawing/2014/main" id="{B9316C1C-2A2F-E417-73B1-5D5264F5D85F}"/>
                </a:ext>
              </a:extLst>
            </p:cNvPr>
            <p:cNvSpPr/>
            <p:nvPr/>
          </p:nvSpPr>
          <p:spPr>
            <a:xfrm>
              <a:off x="5552441" y="36552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604;p38">
              <a:extLst>
                <a:ext uri="{FF2B5EF4-FFF2-40B4-BE49-F238E27FC236}">
                  <a16:creationId xmlns:a16="http://schemas.microsoft.com/office/drawing/2014/main" id="{646EBB1C-EE61-9045-D378-7F2E4EE28FD9}"/>
                </a:ext>
              </a:extLst>
            </p:cNvPr>
            <p:cNvSpPr/>
            <p:nvPr/>
          </p:nvSpPr>
          <p:spPr>
            <a:xfrm>
              <a:off x="6142682" y="36552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605;p38">
              <a:extLst>
                <a:ext uri="{FF2B5EF4-FFF2-40B4-BE49-F238E27FC236}">
                  <a16:creationId xmlns:a16="http://schemas.microsoft.com/office/drawing/2014/main" id="{65D1A011-1F36-F08B-427B-A5698E879094}"/>
                </a:ext>
              </a:extLst>
            </p:cNvPr>
            <p:cNvSpPr/>
            <p:nvPr/>
          </p:nvSpPr>
          <p:spPr>
            <a:xfrm>
              <a:off x="830514" y="37491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606;p38">
              <a:extLst>
                <a:ext uri="{FF2B5EF4-FFF2-40B4-BE49-F238E27FC236}">
                  <a16:creationId xmlns:a16="http://schemas.microsoft.com/office/drawing/2014/main" id="{F3C2A2CB-9AE5-802C-536F-9171C54B6513}"/>
                </a:ext>
              </a:extLst>
            </p:cNvPr>
            <p:cNvSpPr/>
            <p:nvPr/>
          </p:nvSpPr>
          <p:spPr>
            <a:xfrm>
              <a:off x="1420755" y="37491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607;p38">
              <a:extLst>
                <a:ext uri="{FF2B5EF4-FFF2-40B4-BE49-F238E27FC236}">
                  <a16:creationId xmlns:a16="http://schemas.microsoft.com/office/drawing/2014/main" id="{85296222-C10D-BD07-7498-F7F8304A7C69}"/>
                </a:ext>
              </a:extLst>
            </p:cNvPr>
            <p:cNvSpPr/>
            <p:nvPr/>
          </p:nvSpPr>
          <p:spPr>
            <a:xfrm>
              <a:off x="2010996" y="37491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608;p38">
              <a:extLst>
                <a:ext uri="{FF2B5EF4-FFF2-40B4-BE49-F238E27FC236}">
                  <a16:creationId xmlns:a16="http://schemas.microsoft.com/office/drawing/2014/main" id="{AA083267-31E9-5373-6250-AAE075933844}"/>
                </a:ext>
              </a:extLst>
            </p:cNvPr>
            <p:cNvSpPr/>
            <p:nvPr/>
          </p:nvSpPr>
          <p:spPr>
            <a:xfrm>
              <a:off x="2601237" y="37491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609;p38">
              <a:extLst>
                <a:ext uri="{FF2B5EF4-FFF2-40B4-BE49-F238E27FC236}">
                  <a16:creationId xmlns:a16="http://schemas.microsoft.com/office/drawing/2014/main" id="{E7500E1B-1039-DD40-62F8-432A8FD40093}"/>
                </a:ext>
              </a:extLst>
            </p:cNvPr>
            <p:cNvSpPr/>
            <p:nvPr/>
          </p:nvSpPr>
          <p:spPr>
            <a:xfrm>
              <a:off x="3191478" y="37491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610;p38">
              <a:extLst>
                <a:ext uri="{FF2B5EF4-FFF2-40B4-BE49-F238E27FC236}">
                  <a16:creationId xmlns:a16="http://schemas.microsoft.com/office/drawing/2014/main" id="{CD3050A0-4989-A43B-6B4B-9BAE7B7C0348}"/>
                </a:ext>
              </a:extLst>
            </p:cNvPr>
            <p:cNvSpPr/>
            <p:nvPr/>
          </p:nvSpPr>
          <p:spPr>
            <a:xfrm>
              <a:off x="3781718" y="37491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611;p38">
              <a:extLst>
                <a:ext uri="{FF2B5EF4-FFF2-40B4-BE49-F238E27FC236}">
                  <a16:creationId xmlns:a16="http://schemas.microsoft.com/office/drawing/2014/main" id="{A7D23B62-D401-A369-DCEC-CDA30F2E3AF6}"/>
                </a:ext>
              </a:extLst>
            </p:cNvPr>
            <p:cNvSpPr/>
            <p:nvPr/>
          </p:nvSpPr>
          <p:spPr>
            <a:xfrm>
              <a:off x="4371959" y="37491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612;p38">
              <a:extLst>
                <a:ext uri="{FF2B5EF4-FFF2-40B4-BE49-F238E27FC236}">
                  <a16:creationId xmlns:a16="http://schemas.microsoft.com/office/drawing/2014/main" id="{1E71DE7D-01F7-02B3-DD34-0A181C0ABC86}"/>
                </a:ext>
              </a:extLst>
            </p:cNvPr>
            <p:cNvSpPr/>
            <p:nvPr/>
          </p:nvSpPr>
          <p:spPr>
            <a:xfrm>
              <a:off x="4962200" y="37491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613;p38">
              <a:extLst>
                <a:ext uri="{FF2B5EF4-FFF2-40B4-BE49-F238E27FC236}">
                  <a16:creationId xmlns:a16="http://schemas.microsoft.com/office/drawing/2014/main" id="{0A533A35-65F7-D0AA-24A8-B689CA045008}"/>
                </a:ext>
              </a:extLst>
            </p:cNvPr>
            <p:cNvSpPr/>
            <p:nvPr/>
          </p:nvSpPr>
          <p:spPr>
            <a:xfrm>
              <a:off x="5552441" y="37491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614;p38">
              <a:extLst>
                <a:ext uri="{FF2B5EF4-FFF2-40B4-BE49-F238E27FC236}">
                  <a16:creationId xmlns:a16="http://schemas.microsoft.com/office/drawing/2014/main" id="{F9256198-5DAD-7844-440E-DCC27FC6A9BB}"/>
                </a:ext>
              </a:extLst>
            </p:cNvPr>
            <p:cNvSpPr/>
            <p:nvPr/>
          </p:nvSpPr>
          <p:spPr>
            <a:xfrm>
              <a:off x="6142682" y="37491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615;p38">
              <a:extLst>
                <a:ext uri="{FF2B5EF4-FFF2-40B4-BE49-F238E27FC236}">
                  <a16:creationId xmlns:a16="http://schemas.microsoft.com/office/drawing/2014/main" id="{012A10CD-0E6A-8FC5-0509-08BE9F09AE54}"/>
                </a:ext>
              </a:extLst>
            </p:cNvPr>
            <p:cNvSpPr/>
            <p:nvPr/>
          </p:nvSpPr>
          <p:spPr>
            <a:xfrm>
              <a:off x="830514" y="38430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616;p38">
              <a:extLst>
                <a:ext uri="{FF2B5EF4-FFF2-40B4-BE49-F238E27FC236}">
                  <a16:creationId xmlns:a16="http://schemas.microsoft.com/office/drawing/2014/main" id="{F99B4C74-7226-1B72-978F-D30116ED888A}"/>
                </a:ext>
              </a:extLst>
            </p:cNvPr>
            <p:cNvSpPr/>
            <p:nvPr/>
          </p:nvSpPr>
          <p:spPr>
            <a:xfrm>
              <a:off x="1420755" y="38430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617;p38">
              <a:extLst>
                <a:ext uri="{FF2B5EF4-FFF2-40B4-BE49-F238E27FC236}">
                  <a16:creationId xmlns:a16="http://schemas.microsoft.com/office/drawing/2014/main" id="{72594DD6-1FE7-086C-190C-FE6F11500C14}"/>
                </a:ext>
              </a:extLst>
            </p:cNvPr>
            <p:cNvSpPr/>
            <p:nvPr/>
          </p:nvSpPr>
          <p:spPr>
            <a:xfrm>
              <a:off x="2010996" y="38430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618;p38">
              <a:extLst>
                <a:ext uri="{FF2B5EF4-FFF2-40B4-BE49-F238E27FC236}">
                  <a16:creationId xmlns:a16="http://schemas.microsoft.com/office/drawing/2014/main" id="{25F2DAD9-8AB3-A4D5-447C-24B6E7334C55}"/>
                </a:ext>
              </a:extLst>
            </p:cNvPr>
            <p:cNvSpPr/>
            <p:nvPr/>
          </p:nvSpPr>
          <p:spPr>
            <a:xfrm>
              <a:off x="2601237" y="38430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619;p38">
              <a:extLst>
                <a:ext uri="{FF2B5EF4-FFF2-40B4-BE49-F238E27FC236}">
                  <a16:creationId xmlns:a16="http://schemas.microsoft.com/office/drawing/2014/main" id="{83C9C3F7-60DD-AAE6-D538-9B645B23B222}"/>
                </a:ext>
              </a:extLst>
            </p:cNvPr>
            <p:cNvSpPr/>
            <p:nvPr/>
          </p:nvSpPr>
          <p:spPr>
            <a:xfrm>
              <a:off x="3191478" y="38430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620;p38">
              <a:extLst>
                <a:ext uri="{FF2B5EF4-FFF2-40B4-BE49-F238E27FC236}">
                  <a16:creationId xmlns:a16="http://schemas.microsoft.com/office/drawing/2014/main" id="{AA6BAC9D-F102-00D1-053E-2D75BDFC8C18}"/>
                </a:ext>
              </a:extLst>
            </p:cNvPr>
            <p:cNvSpPr/>
            <p:nvPr/>
          </p:nvSpPr>
          <p:spPr>
            <a:xfrm>
              <a:off x="3781718" y="38430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621;p38">
              <a:extLst>
                <a:ext uri="{FF2B5EF4-FFF2-40B4-BE49-F238E27FC236}">
                  <a16:creationId xmlns:a16="http://schemas.microsoft.com/office/drawing/2014/main" id="{5DB6BEE1-F900-7FCA-E1E5-FE016D0509C8}"/>
                </a:ext>
              </a:extLst>
            </p:cNvPr>
            <p:cNvSpPr/>
            <p:nvPr/>
          </p:nvSpPr>
          <p:spPr>
            <a:xfrm>
              <a:off x="4371959" y="38430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622;p38">
              <a:extLst>
                <a:ext uri="{FF2B5EF4-FFF2-40B4-BE49-F238E27FC236}">
                  <a16:creationId xmlns:a16="http://schemas.microsoft.com/office/drawing/2014/main" id="{B0572CF1-47EE-044A-3A07-68F9D7F67288}"/>
                </a:ext>
              </a:extLst>
            </p:cNvPr>
            <p:cNvSpPr/>
            <p:nvPr/>
          </p:nvSpPr>
          <p:spPr>
            <a:xfrm>
              <a:off x="4962200" y="38430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623;p38">
              <a:extLst>
                <a:ext uri="{FF2B5EF4-FFF2-40B4-BE49-F238E27FC236}">
                  <a16:creationId xmlns:a16="http://schemas.microsoft.com/office/drawing/2014/main" id="{6ADFAA6B-A0E3-B344-8BD4-092BF1BB6DDC}"/>
                </a:ext>
              </a:extLst>
            </p:cNvPr>
            <p:cNvSpPr/>
            <p:nvPr/>
          </p:nvSpPr>
          <p:spPr>
            <a:xfrm>
              <a:off x="5552441" y="38430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624;p38">
              <a:extLst>
                <a:ext uri="{FF2B5EF4-FFF2-40B4-BE49-F238E27FC236}">
                  <a16:creationId xmlns:a16="http://schemas.microsoft.com/office/drawing/2014/main" id="{1B77D934-47B0-C073-EAC6-F549D50041CC}"/>
                </a:ext>
              </a:extLst>
            </p:cNvPr>
            <p:cNvSpPr/>
            <p:nvPr/>
          </p:nvSpPr>
          <p:spPr>
            <a:xfrm>
              <a:off x="6142682" y="38430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625;p38">
              <a:extLst>
                <a:ext uri="{FF2B5EF4-FFF2-40B4-BE49-F238E27FC236}">
                  <a16:creationId xmlns:a16="http://schemas.microsoft.com/office/drawing/2014/main" id="{DAE4B88B-AC22-3CFA-5301-9A4976FB0AC8}"/>
                </a:ext>
              </a:extLst>
            </p:cNvPr>
            <p:cNvSpPr/>
            <p:nvPr/>
          </p:nvSpPr>
          <p:spPr>
            <a:xfrm>
              <a:off x="830514" y="39369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626;p38">
              <a:extLst>
                <a:ext uri="{FF2B5EF4-FFF2-40B4-BE49-F238E27FC236}">
                  <a16:creationId xmlns:a16="http://schemas.microsoft.com/office/drawing/2014/main" id="{734B5FA7-1315-B937-457B-3A33BEE5A2A3}"/>
                </a:ext>
              </a:extLst>
            </p:cNvPr>
            <p:cNvSpPr/>
            <p:nvPr/>
          </p:nvSpPr>
          <p:spPr>
            <a:xfrm>
              <a:off x="1420755" y="39369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627;p38">
              <a:extLst>
                <a:ext uri="{FF2B5EF4-FFF2-40B4-BE49-F238E27FC236}">
                  <a16:creationId xmlns:a16="http://schemas.microsoft.com/office/drawing/2014/main" id="{486EC926-D56E-AAC2-73C5-D5EBE6E2C054}"/>
                </a:ext>
              </a:extLst>
            </p:cNvPr>
            <p:cNvSpPr/>
            <p:nvPr/>
          </p:nvSpPr>
          <p:spPr>
            <a:xfrm>
              <a:off x="2010996" y="39369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628;p38">
              <a:extLst>
                <a:ext uri="{FF2B5EF4-FFF2-40B4-BE49-F238E27FC236}">
                  <a16:creationId xmlns:a16="http://schemas.microsoft.com/office/drawing/2014/main" id="{98711F44-FC44-E2CE-B4A9-31229EAF0156}"/>
                </a:ext>
              </a:extLst>
            </p:cNvPr>
            <p:cNvSpPr/>
            <p:nvPr/>
          </p:nvSpPr>
          <p:spPr>
            <a:xfrm>
              <a:off x="2601237" y="39369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629;p38">
              <a:extLst>
                <a:ext uri="{FF2B5EF4-FFF2-40B4-BE49-F238E27FC236}">
                  <a16:creationId xmlns:a16="http://schemas.microsoft.com/office/drawing/2014/main" id="{025BFFC3-7947-9C8C-7618-627205913EC4}"/>
                </a:ext>
              </a:extLst>
            </p:cNvPr>
            <p:cNvSpPr/>
            <p:nvPr/>
          </p:nvSpPr>
          <p:spPr>
            <a:xfrm>
              <a:off x="3191478" y="39369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630;p38">
              <a:extLst>
                <a:ext uri="{FF2B5EF4-FFF2-40B4-BE49-F238E27FC236}">
                  <a16:creationId xmlns:a16="http://schemas.microsoft.com/office/drawing/2014/main" id="{C3A78A8B-9D7A-F82A-2C16-AA400A5F67E8}"/>
                </a:ext>
              </a:extLst>
            </p:cNvPr>
            <p:cNvSpPr/>
            <p:nvPr/>
          </p:nvSpPr>
          <p:spPr>
            <a:xfrm>
              <a:off x="3781718" y="39369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631;p38">
              <a:extLst>
                <a:ext uri="{FF2B5EF4-FFF2-40B4-BE49-F238E27FC236}">
                  <a16:creationId xmlns:a16="http://schemas.microsoft.com/office/drawing/2014/main" id="{88CE25A7-39E2-DEF2-EB58-CBEC849C2D1F}"/>
                </a:ext>
              </a:extLst>
            </p:cNvPr>
            <p:cNvSpPr/>
            <p:nvPr/>
          </p:nvSpPr>
          <p:spPr>
            <a:xfrm>
              <a:off x="4371959" y="39369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32;p38">
              <a:extLst>
                <a:ext uri="{FF2B5EF4-FFF2-40B4-BE49-F238E27FC236}">
                  <a16:creationId xmlns:a16="http://schemas.microsoft.com/office/drawing/2014/main" id="{3DCF3CBB-947A-2A3B-4DA5-A8CABE0340C6}"/>
                </a:ext>
              </a:extLst>
            </p:cNvPr>
            <p:cNvSpPr/>
            <p:nvPr/>
          </p:nvSpPr>
          <p:spPr>
            <a:xfrm>
              <a:off x="4962200" y="39369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33;p38">
              <a:extLst>
                <a:ext uri="{FF2B5EF4-FFF2-40B4-BE49-F238E27FC236}">
                  <a16:creationId xmlns:a16="http://schemas.microsoft.com/office/drawing/2014/main" id="{004F6FD1-F667-8B5B-2BA3-214DA1BD832B}"/>
                </a:ext>
              </a:extLst>
            </p:cNvPr>
            <p:cNvSpPr/>
            <p:nvPr/>
          </p:nvSpPr>
          <p:spPr>
            <a:xfrm>
              <a:off x="5552441" y="39369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34;p38">
              <a:extLst>
                <a:ext uri="{FF2B5EF4-FFF2-40B4-BE49-F238E27FC236}">
                  <a16:creationId xmlns:a16="http://schemas.microsoft.com/office/drawing/2014/main" id="{01712049-243A-AA31-69B5-8EF3330443D5}"/>
                </a:ext>
              </a:extLst>
            </p:cNvPr>
            <p:cNvSpPr/>
            <p:nvPr/>
          </p:nvSpPr>
          <p:spPr>
            <a:xfrm>
              <a:off x="6142682" y="39369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35;p38">
              <a:extLst>
                <a:ext uri="{FF2B5EF4-FFF2-40B4-BE49-F238E27FC236}">
                  <a16:creationId xmlns:a16="http://schemas.microsoft.com/office/drawing/2014/main" id="{B0E77B58-0133-0CB9-76E5-83CABD98471F}"/>
                </a:ext>
              </a:extLst>
            </p:cNvPr>
            <p:cNvSpPr/>
            <p:nvPr/>
          </p:nvSpPr>
          <p:spPr>
            <a:xfrm>
              <a:off x="830514" y="40308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36;p38">
              <a:extLst>
                <a:ext uri="{FF2B5EF4-FFF2-40B4-BE49-F238E27FC236}">
                  <a16:creationId xmlns:a16="http://schemas.microsoft.com/office/drawing/2014/main" id="{BE9BA103-8DDB-F821-0F10-FE8BB194A04A}"/>
                </a:ext>
              </a:extLst>
            </p:cNvPr>
            <p:cNvSpPr/>
            <p:nvPr/>
          </p:nvSpPr>
          <p:spPr>
            <a:xfrm>
              <a:off x="1420755" y="40308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37;p38">
              <a:extLst>
                <a:ext uri="{FF2B5EF4-FFF2-40B4-BE49-F238E27FC236}">
                  <a16:creationId xmlns:a16="http://schemas.microsoft.com/office/drawing/2014/main" id="{1B8C9E1F-5EAF-5BFC-57BF-37C7508C4CB4}"/>
                </a:ext>
              </a:extLst>
            </p:cNvPr>
            <p:cNvSpPr/>
            <p:nvPr/>
          </p:nvSpPr>
          <p:spPr>
            <a:xfrm>
              <a:off x="2010996" y="40308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38;p38">
              <a:extLst>
                <a:ext uri="{FF2B5EF4-FFF2-40B4-BE49-F238E27FC236}">
                  <a16:creationId xmlns:a16="http://schemas.microsoft.com/office/drawing/2014/main" id="{6ECB8689-4F76-0E24-62E0-905E2B383A2B}"/>
                </a:ext>
              </a:extLst>
            </p:cNvPr>
            <p:cNvSpPr/>
            <p:nvPr/>
          </p:nvSpPr>
          <p:spPr>
            <a:xfrm>
              <a:off x="2601237" y="40308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39;p38">
              <a:extLst>
                <a:ext uri="{FF2B5EF4-FFF2-40B4-BE49-F238E27FC236}">
                  <a16:creationId xmlns:a16="http://schemas.microsoft.com/office/drawing/2014/main" id="{E44058C4-C2C9-6DD2-15E3-43B7839863BA}"/>
                </a:ext>
              </a:extLst>
            </p:cNvPr>
            <p:cNvSpPr/>
            <p:nvPr/>
          </p:nvSpPr>
          <p:spPr>
            <a:xfrm>
              <a:off x="3191478" y="40308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40;p38">
              <a:extLst>
                <a:ext uri="{FF2B5EF4-FFF2-40B4-BE49-F238E27FC236}">
                  <a16:creationId xmlns:a16="http://schemas.microsoft.com/office/drawing/2014/main" id="{E68974AA-252E-FD8D-3684-0F779F1907BA}"/>
                </a:ext>
              </a:extLst>
            </p:cNvPr>
            <p:cNvSpPr/>
            <p:nvPr/>
          </p:nvSpPr>
          <p:spPr>
            <a:xfrm>
              <a:off x="3781718" y="40308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641;p38">
              <a:extLst>
                <a:ext uri="{FF2B5EF4-FFF2-40B4-BE49-F238E27FC236}">
                  <a16:creationId xmlns:a16="http://schemas.microsoft.com/office/drawing/2014/main" id="{F9A74127-AD27-B520-E731-B2793878EAD1}"/>
                </a:ext>
              </a:extLst>
            </p:cNvPr>
            <p:cNvSpPr/>
            <p:nvPr/>
          </p:nvSpPr>
          <p:spPr>
            <a:xfrm>
              <a:off x="4371959" y="40308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642;p38">
              <a:extLst>
                <a:ext uri="{FF2B5EF4-FFF2-40B4-BE49-F238E27FC236}">
                  <a16:creationId xmlns:a16="http://schemas.microsoft.com/office/drawing/2014/main" id="{C76D1989-B3CB-78CF-5275-EA3E14D85939}"/>
                </a:ext>
              </a:extLst>
            </p:cNvPr>
            <p:cNvSpPr/>
            <p:nvPr/>
          </p:nvSpPr>
          <p:spPr>
            <a:xfrm>
              <a:off x="4962200" y="40308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643;p38">
              <a:extLst>
                <a:ext uri="{FF2B5EF4-FFF2-40B4-BE49-F238E27FC236}">
                  <a16:creationId xmlns:a16="http://schemas.microsoft.com/office/drawing/2014/main" id="{749A58B5-6371-2DC8-E8BC-AE2A73AC6DEE}"/>
                </a:ext>
              </a:extLst>
            </p:cNvPr>
            <p:cNvSpPr/>
            <p:nvPr/>
          </p:nvSpPr>
          <p:spPr>
            <a:xfrm>
              <a:off x="5552441" y="40308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44;p38">
              <a:extLst>
                <a:ext uri="{FF2B5EF4-FFF2-40B4-BE49-F238E27FC236}">
                  <a16:creationId xmlns:a16="http://schemas.microsoft.com/office/drawing/2014/main" id="{646A2653-6009-FDCB-995B-CC0FFF8FC59B}"/>
                </a:ext>
              </a:extLst>
            </p:cNvPr>
            <p:cNvSpPr/>
            <p:nvPr/>
          </p:nvSpPr>
          <p:spPr>
            <a:xfrm>
              <a:off x="6142682" y="40308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45;p38">
              <a:extLst>
                <a:ext uri="{FF2B5EF4-FFF2-40B4-BE49-F238E27FC236}">
                  <a16:creationId xmlns:a16="http://schemas.microsoft.com/office/drawing/2014/main" id="{86F73C28-7756-22A4-C384-A629CDFD45B0}"/>
                </a:ext>
              </a:extLst>
            </p:cNvPr>
            <p:cNvSpPr/>
            <p:nvPr/>
          </p:nvSpPr>
          <p:spPr>
            <a:xfrm>
              <a:off x="830514" y="41247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46;p38">
              <a:extLst>
                <a:ext uri="{FF2B5EF4-FFF2-40B4-BE49-F238E27FC236}">
                  <a16:creationId xmlns:a16="http://schemas.microsoft.com/office/drawing/2014/main" id="{E7F3C704-32BA-79AF-B455-C0A7AB39CB21}"/>
                </a:ext>
              </a:extLst>
            </p:cNvPr>
            <p:cNvSpPr/>
            <p:nvPr/>
          </p:nvSpPr>
          <p:spPr>
            <a:xfrm>
              <a:off x="1420755" y="41247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47;p38">
              <a:extLst>
                <a:ext uri="{FF2B5EF4-FFF2-40B4-BE49-F238E27FC236}">
                  <a16:creationId xmlns:a16="http://schemas.microsoft.com/office/drawing/2014/main" id="{B01C627D-201E-AE8F-6F80-37A65D950BDC}"/>
                </a:ext>
              </a:extLst>
            </p:cNvPr>
            <p:cNvSpPr/>
            <p:nvPr/>
          </p:nvSpPr>
          <p:spPr>
            <a:xfrm>
              <a:off x="2010996" y="41247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48;p38">
              <a:extLst>
                <a:ext uri="{FF2B5EF4-FFF2-40B4-BE49-F238E27FC236}">
                  <a16:creationId xmlns:a16="http://schemas.microsoft.com/office/drawing/2014/main" id="{46875BBE-22F6-B002-070F-B34DF97E42B2}"/>
                </a:ext>
              </a:extLst>
            </p:cNvPr>
            <p:cNvSpPr/>
            <p:nvPr/>
          </p:nvSpPr>
          <p:spPr>
            <a:xfrm>
              <a:off x="2601237" y="41247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49;p38">
              <a:extLst>
                <a:ext uri="{FF2B5EF4-FFF2-40B4-BE49-F238E27FC236}">
                  <a16:creationId xmlns:a16="http://schemas.microsoft.com/office/drawing/2014/main" id="{F64D5D61-B70E-97C6-8B33-C3C3E7D4B40A}"/>
                </a:ext>
              </a:extLst>
            </p:cNvPr>
            <p:cNvSpPr/>
            <p:nvPr/>
          </p:nvSpPr>
          <p:spPr>
            <a:xfrm>
              <a:off x="3191478" y="41247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50;p38">
              <a:extLst>
                <a:ext uri="{FF2B5EF4-FFF2-40B4-BE49-F238E27FC236}">
                  <a16:creationId xmlns:a16="http://schemas.microsoft.com/office/drawing/2014/main" id="{656F1E2A-86DA-D955-A536-99B2706CE6E9}"/>
                </a:ext>
              </a:extLst>
            </p:cNvPr>
            <p:cNvSpPr/>
            <p:nvPr/>
          </p:nvSpPr>
          <p:spPr>
            <a:xfrm>
              <a:off x="3781718" y="41247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51;p38">
              <a:extLst>
                <a:ext uri="{FF2B5EF4-FFF2-40B4-BE49-F238E27FC236}">
                  <a16:creationId xmlns:a16="http://schemas.microsoft.com/office/drawing/2014/main" id="{59AB9A3A-E8C9-1C08-9026-692391D39DAD}"/>
                </a:ext>
              </a:extLst>
            </p:cNvPr>
            <p:cNvSpPr/>
            <p:nvPr/>
          </p:nvSpPr>
          <p:spPr>
            <a:xfrm>
              <a:off x="4371959" y="41247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52;p38">
              <a:extLst>
                <a:ext uri="{FF2B5EF4-FFF2-40B4-BE49-F238E27FC236}">
                  <a16:creationId xmlns:a16="http://schemas.microsoft.com/office/drawing/2014/main" id="{C28F90E1-116C-8577-C661-699A588A0C37}"/>
                </a:ext>
              </a:extLst>
            </p:cNvPr>
            <p:cNvSpPr/>
            <p:nvPr/>
          </p:nvSpPr>
          <p:spPr>
            <a:xfrm>
              <a:off x="4962200" y="41247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53;p38">
              <a:extLst>
                <a:ext uri="{FF2B5EF4-FFF2-40B4-BE49-F238E27FC236}">
                  <a16:creationId xmlns:a16="http://schemas.microsoft.com/office/drawing/2014/main" id="{97572E5A-DA0A-C6AB-F59E-3FF6B7CD882E}"/>
                </a:ext>
              </a:extLst>
            </p:cNvPr>
            <p:cNvSpPr/>
            <p:nvPr/>
          </p:nvSpPr>
          <p:spPr>
            <a:xfrm>
              <a:off x="5552441" y="41247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54;p38">
              <a:extLst>
                <a:ext uri="{FF2B5EF4-FFF2-40B4-BE49-F238E27FC236}">
                  <a16:creationId xmlns:a16="http://schemas.microsoft.com/office/drawing/2014/main" id="{CF691277-20D7-D7DD-197E-66EAFFC1D81A}"/>
                </a:ext>
              </a:extLst>
            </p:cNvPr>
            <p:cNvSpPr/>
            <p:nvPr/>
          </p:nvSpPr>
          <p:spPr>
            <a:xfrm>
              <a:off x="6142682" y="41247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55;p38">
              <a:extLst>
                <a:ext uri="{FF2B5EF4-FFF2-40B4-BE49-F238E27FC236}">
                  <a16:creationId xmlns:a16="http://schemas.microsoft.com/office/drawing/2014/main" id="{1C901DC0-E553-03DD-7FCC-FCDDFC6603D3}"/>
                </a:ext>
              </a:extLst>
            </p:cNvPr>
            <p:cNvSpPr/>
            <p:nvPr/>
          </p:nvSpPr>
          <p:spPr>
            <a:xfrm>
              <a:off x="830514" y="42186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56;p38">
              <a:extLst>
                <a:ext uri="{FF2B5EF4-FFF2-40B4-BE49-F238E27FC236}">
                  <a16:creationId xmlns:a16="http://schemas.microsoft.com/office/drawing/2014/main" id="{FD1ADDD0-5D80-9106-76A9-A042DAD2615B}"/>
                </a:ext>
              </a:extLst>
            </p:cNvPr>
            <p:cNvSpPr/>
            <p:nvPr/>
          </p:nvSpPr>
          <p:spPr>
            <a:xfrm>
              <a:off x="1420755" y="42186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57;p38">
              <a:extLst>
                <a:ext uri="{FF2B5EF4-FFF2-40B4-BE49-F238E27FC236}">
                  <a16:creationId xmlns:a16="http://schemas.microsoft.com/office/drawing/2014/main" id="{CF1EC3E4-B99F-ECAA-FC98-9A155C10ADA7}"/>
                </a:ext>
              </a:extLst>
            </p:cNvPr>
            <p:cNvSpPr/>
            <p:nvPr/>
          </p:nvSpPr>
          <p:spPr>
            <a:xfrm>
              <a:off x="2010996" y="42186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58;p38">
              <a:extLst>
                <a:ext uri="{FF2B5EF4-FFF2-40B4-BE49-F238E27FC236}">
                  <a16:creationId xmlns:a16="http://schemas.microsoft.com/office/drawing/2014/main" id="{5F5A50A7-8965-5825-2DA5-57AD9B57652C}"/>
                </a:ext>
              </a:extLst>
            </p:cNvPr>
            <p:cNvSpPr/>
            <p:nvPr/>
          </p:nvSpPr>
          <p:spPr>
            <a:xfrm>
              <a:off x="2601237" y="42186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59;p38">
              <a:extLst>
                <a:ext uri="{FF2B5EF4-FFF2-40B4-BE49-F238E27FC236}">
                  <a16:creationId xmlns:a16="http://schemas.microsoft.com/office/drawing/2014/main" id="{7F0EB5C9-4BA2-FA0E-3DD1-C96E9609A84C}"/>
                </a:ext>
              </a:extLst>
            </p:cNvPr>
            <p:cNvSpPr/>
            <p:nvPr/>
          </p:nvSpPr>
          <p:spPr>
            <a:xfrm>
              <a:off x="3191478" y="42186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60;p38">
              <a:extLst>
                <a:ext uri="{FF2B5EF4-FFF2-40B4-BE49-F238E27FC236}">
                  <a16:creationId xmlns:a16="http://schemas.microsoft.com/office/drawing/2014/main" id="{847F1A7F-E202-AF48-B72C-27AC69EDADBF}"/>
                </a:ext>
              </a:extLst>
            </p:cNvPr>
            <p:cNvSpPr/>
            <p:nvPr/>
          </p:nvSpPr>
          <p:spPr>
            <a:xfrm>
              <a:off x="3781718" y="42186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61;p38">
              <a:extLst>
                <a:ext uri="{FF2B5EF4-FFF2-40B4-BE49-F238E27FC236}">
                  <a16:creationId xmlns:a16="http://schemas.microsoft.com/office/drawing/2014/main" id="{693603D7-9339-FD1D-3269-533EDD50C6F1}"/>
                </a:ext>
              </a:extLst>
            </p:cNvPr>
            <p:cNvSpPr/>
            <p:nvPr/>
          </p:nvSpPr>
          <p:spPr>
            <a:xfrm>
              <a:off x="4371959" y="42186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62;p38">
              <a:extLst>
                <a:ext uri="{FF2B5EF4-FFF2-40B4-BE49-F238E27FC236}">
                  <a16:creationId xmlns:a16="http://schemas.microsoft.com/office/drawing/2014/main" id="{ABC9226D-98BE-7FBE-F532-0493A01384E9}"/>
                </a:ext>
              </a:extLst>
            </p:cNvPr>
            <p:cNvSpPr/>
            <p:nvPr/>
          </p:nvSpPr>
          <p:spPr>
            <a:xfrm>
              <a:off x="4962200" y="42186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63;p38">
              <a:extLst>
                <a:ext uri="{FF2B5EF4-FFF2-40B4-BE49-F238E27FC236}">
                  <a16:creationId xmlns:a16="http://schemas.microsoft.com/office/drawing/2014/main" id="{CFF33E35-522D-FB2C-A422-D6A4520D708A}"/>
                </a:ext>
              </a:extLst>
            </p:cNvPr>
            <p:cNvSpPr/>
            <p:nvPr/>
          </p:nvSpPr>
          <p:spPr>
            <a:xfrm>
              <a:off x="5552441" y="42186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64;p38">
              <a:extLst>
                <a:ext uri="{FF2B5EF4-FFF2-40B4-BE49-F238E27FC236}">
                  <a16:creationId xmlns:a16="http://schemas.microsoft.com/office/drawing/2014/main" id="{1DE5F5A8-888D-B4CD-514A-CCC23D66FFBE}"/>
                </a:ext>
              </a:extLst>
            </p:cNvPr>
            <p:cNvSpPr/>
            <p:nvPr/>
          </p:nvSpPr>
          <p:spPr>
            <a:xfrm>
              <a:off x="6142682" y="42186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65;p38">
              <a:extLst>
                <a:ext uri="{FF2B5EF4-FFF2-40B4-BE49-F238E27FC236}">
                  <a16:creationId xmlns:a16="http://schemas.microsoft.com/office/drawing/2014/main" id="{DFBA3497-9C06-C2F3-F987-A9F662E4EEEC}"/>
                </a:ext>
              </a:extLst>
            </p:cNvPr>
            <p:cNvSpPr/>
            <p:nvPr/>
          </p:nvSpPr>
          <p:spPr>
            <a:xfrm>
              <a:off x="830514"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66;p38">
              <a:extLst>
                <a:ext uri="{FF2B5EF4-FFF2-40B4-BE49-F238E27FC236}">
                  <a16:creationId xmlns:a16="http://schemas.microsoft.com/office/drawing/2014/main" id="{3115916C-7535-6E97-7EC4-6F77C4CFA6B7}"/>
                </a:ext>
              </a:extLst>
            </p:cNvPr>
            <p:cNvSpPr/>
            <p:nvPr/>
          </p:nvSpPr>
          <p:spPr>
            <a:xfrm>
              <a:off x="1420755"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67;p38">
              <a:extLst>
                <a:ext uri="{FF2B5EF4-FFF2-40B4-BE49-F238E27FC236}">
                  <a16:creationId xmlns:a16="http://schemas.microsoft.com/office/drawing/2014/main" id="{F5559C40-92A0-16D9-3B3D-D846C8F6F1EE}"/>
                </a:ext>
              </a:extLst>
            </p:cNvPr>
            <p:cNvSpPr/>
            <p:nvPr/>
          </p:nvSpPr>
          <p:spPr>
            <a:xfrm>
              <a:off x="2010996"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68;p38">
              <a:extLst>
                <a:ext uri="{FF2B5EF4-FFF2-40B4-BE49-F238E27FC236}">
                  <a16:creationId xmlns:a16="http://schemas.microsoft.com/office/drawing/2014/main" id="{14AB2386-517C-0959-399D-6CAC01EDA4EF}"/>
                </a:ext>
              </a:extLst>
            </p:cNvPr>
            <p:cNvSpPr/>
            <p:nvPr/>
          </p:nvSpPr>
          <p:spPr>
            <a:xfrm>
              <a:off x="2601237"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69;p38">
              <a:extLst>
                <a:ext uri="{FF2B5EF4-FFF2-40B4-BE49-F238E27FC236}">
                  <a16:creationId xmlns:a16="http://schemas.microsoft.com/office/drawing/2014/main" id="{7FAF4150-F94E-0E91-9F62-B13734D7F2A0}"/>
                </a:ext>
              </a:extLst>
            </p:cNvPr>
            <p:cNvSpPr/>
            <p:nvPr/>
          </p:nvSpPr>
          <p:spPr>
            <a:xfrm>
              <a:off x="3191478"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70;p38">
              <a:extLst>
                <a:ext uri="{FF2B5EF4-FFF2-40B4-BE49-F238E27FC236}">
                  <a16:creationId xmlns:a16="http://schemas.microsoft.com/office/drawing/2014/main" id="{600FD99B-C677-B473-C82E-74BB8769788C}"/>
                </a:ext>
              </a:extLst>
            </p:cNvPr>
            <p:cNvSpPr/>
            <p:nvPr/>
          </p:nvSpPr>
          <p:spPr>
            <a:xfrm>
              <a:off x="3781718" y="43125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71;p38">
              <a:extLst>
                <a:ext uri="{FF2B5EF4-FFF2-40B4-BE49-F238E27FC236}">
                  <a16:creationId xmlns:a16="http://schemas.microsoft.com/office/drawing/2014/main" id="{FB059F51-A188-993F-8554-E400F8300664}"/>
                </a:ext>
              </a:extLst>
            </p:cNvPr>
            <p:cNvSpPr/>
            <p:nvPr/>
          </p:nvSpPr>
          <p:spPr>
            <a:xfrm>
              <a:off x="4371959" y="43125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72;p38">
              <a:extLst>
                <a:ext uri="{FF2B5EF4-FFF2-40B4-BE49-F238E27FC236}">
                  <a16:creationId xmlns:a16="http://schemas.microsoft.com/office/drawing/2014/main" id="{7BF2D424-849D-92AB-7E54-61E753664A85}"/>
                </a:ext>
              </a:extLst>
            </p:cNvPr>
            <p:cNvSpPr/>
            <p:nvPr/>
          </p:nvSpPr>
          <p:spPr>
            <a:xfrm>
              <a:off x="4962200" y="43125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73;p38">
              <a:extLst>
                <a:ext uri="{FF2B5EF4-FFF2-40B4-BE49-F238E27FC236}">
                  <a16:creationId xmlns:a16="http://schemas.microsoft.com/office/drawing/2014/main" id="{9CB5ABE6-2C62-B308-5307-4E75C9C8C48F}"/>
                </a:ext>
              </a:extLst>
            </p:cNvPr>
            <p:cNvSpPr/>
            <p:nvPr/>
          </p:nvSpPr>
          <p:spPr>
            <a:xfrm>
              <a:off x="5552441" y="43125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74;p38">
              <a:extLst>
                <a:ext uri="{FF2B5EF4-FFF2-40B4-BE49-F238E27FC236}">
                  <a16:creationId xmlns:a16="http://schemas.microsoft.com/office/drawing/2014/main" id="{5630F51C-9D66-CF63-6C03-2D77A099C863}"/>
                </a:ext>
              </a:extLst>
            </p:cNvPr>
            <p:cNvSpPr/>
            <p:nvPr/>
          </p:nvSpPr>
          <p:spPr>
            <a:xfrm>
              <a:off x="6142682" y="43125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75;p38">
              <a:extLst>
                <a:ext uri="{FF2B5EF4-FFF2-40B4-BE49-F238E27FC236}">
                  <a16:creationId xmlns:a16="http://schemas.microsoft.com/office/drawing/2014/main" id="{18D7F20C-DBA6-7A11-561D-9003773DA087}"/>
                </a:ext>
              </a:extLst>
            </p:cNvPr>
            <p:cNvSpPr/>
            <p:nvPr/>
          </p:nvSpPr>
          <p:spPr>
            <a:xfrm>
              <a:off x="830514"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76;p38">
              <a:extLst>
                <a:ext uri="{FF2B5EF4-FFF2-40B4-BE49-F238E27FC236}">
                  <a16:creationId xmlns:a16="http://schemas.microsoft.com/office/drawing/2014/main" id="{4ACE4BB5-5AF3-D9C7-7228-1A8BC671EE70}"/>
                </a:ext>
              </a:extLst>
            </p:cNvPr>
            <p:cNvSpPr/>
            <p:nvPr/>
          </p:nvSpPr>
          <p:spPr>
            <a:xfrm>
              <a:off x="1420755"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77;p38">
              <a:extLst>
                <a:ext uri="{FF2B5EF4-FFF2-40B4-BE49-F238E27FC236}">
                  <a16:creationId xmlns:a16="http://schemas.microsoft.com/office/drawing/2014/main" id="{6C7DB998-390E-4A77-3EE7-C54CA80E07BC}"/>
                </a:ext>
              </a:extLst>
            </p:cNvPr>
            <p:cNvSpPr/>
            <p:nvPr/>
          </p:nvSpPr>
          <p:spPr>
            <a:xfrm>
              <a:off x="2010996"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78;p38">
              <a:extLst>
                <a:ext uri="{FF2B5EF4-FFF2-40B4-BE49-F238E27FC236}">
                  <a16:creationId xmlns:a16="http://schemas.microsoft.com/office/drawing/2014/main" id="{7615E97A-CA50-09C1-C151-807B002DEE51}"/>
                </a:ext>
              </a:extLst>
            </p:cNvPr>
            <p:cNvSpPr/>
            <p:nvPr/>
          </p:nvSpPr>
          <p:spPr>
            <a:xfrm>
              <a:off x="2601237"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79;p38">
              <a:extLst>
                <a:ext uri="{FF2B5EF4-FFF2-40B4-BE49-F238E27FC236}">
                  <a16:creationId xmlns:a16="http://schemas.microsoft.com/office/drawing/2014/main" id="{FF2CE466-DA0F-9859-9C3A-A424A1C7139A}"/>
                </a:ext>
              </a:extLst>
            </p:cNvPr>
            <p:cNvSpPr/>
            <p:nvPr/>
          </p:nvSpPr>
          <p:spPr>
            <a:xfrm>
              <a:off x="3191478"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80;p38">
              <a:extLst>
                <a:ext uri="{FF2B5EF4-FFF2-40B4-BE49-F238E27FC236}">
                  <a16:creationId xmlns:a16="http://schemas.microsoft.com/office/drawing/2014/main" id="{4B7B2E77-377E-9436-7CFE-5048B64CE001}"/>
                </a:ext>
              </a:extLst>
            </p:cNvPr>
            <p:cNvSpPr/>
            <p:nvPr/>
          </p:nvSpPr>
          <p:spPr>
            <a:xfrm>
              <a:off x="3781718" y="44064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81;p38">
              <a:extLst>
                <a:ext uri="{FF2B5EF4-FFF2-40B4-BE49-F238E27FC236}">
                  <a16:creationId xmlns:a16="http://schemas.microsoft.com/office/drawing/2014/main" id="{661ADA48-73A1-6825-C00B-00DF8C754E56}"/>
                </a:ext>
              </a:extLst>
            </p:cNvPr>
            <p:cNvSpPr/>
            <p:nvPr/>
          </p:nvSpPr>
          <p:spPr>
            <a:xfrm>
              <a:off x="4371959" y="44064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82;p38">
              <a:extLst>
                <a:ext uri="{FF2B5EF4-FFF2-40B4-BE49-F238E27FC236}">
                  <a16:creationId xmlns:a16="http://schemas.microsoft.com/office/drawing/2014/main" id="{B2D81B15-7503-2223-F050-002C8306D130}"/>
                </a:ext>
              </a:extLst>
            </p:cNvPr>
            <p:cNvSpPr/>
            <p:nvPr/>
          </p:nvSpPr>
          <p:spPr>
            <a:xfrm>
              <a:off x="4962200" y="44064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83;p38">
              <a:extLst>
                <a:ext uri="{FF2B5EF4-FFF2-40B4-BE49-F238E27FC236}">
                  <a16:creationId xmlns:a16="http://schemas.microsoft.com/office/drawing/2014/main" id="{AFF0544A-E86A-BAE0-A1E3-0E71012261C1}"/>
                </a:ext>
              </a:extLst>
            </p:cNvPr>
            <p:cNvSpPr/>
            <p:nvPr/>
          </p:nvSpPr>
          <p:spPr>
            <a:xfrm>
              <a:off x="5552441" y="44064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684;p38">
              <a:extLst>
                <a:ext uri="{FF2B5EF4-FFF2-40B4-BE49-F238E27FC236}">
                  <a16:creationId xmlns:a16="http://schemas.microsoft.com/office/drawing/2014/main" id="{675757BF-E0CF-844D-7A02-9621CEAF1BC0}"/>
                </a:ext>
              </a:extLst>
            </p:cNvPr>
            <p:cNvSpPr/>
            <p:nvPr/>
          </p:nvSpPr>
          <p:spPr>
            <a:xfrm>
              <a:off x="6142682" y="44064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685;p38">
              <a:extLst>
                <a:ext uri="{FF2B5EF4-FFF2-40B4-BE49-F238E27FC236}">
                  <a16:creationId xmlns:a16="http://schemas.microsoft.com/office/drawing/2014/main" id="{E5CCD356-4A42-8E2A-2F59-AEC1A6EA1BF0}"/>
                </a:ext>
              </a:extLst>
            </p:cNvPr>
            <p:cNvSpPr/>
            <p:nvPr/>
          </p:nvSpPr>
          <p:spPr>
            <a:xfrm>
              <a:off x="830514"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686;p38">
              <a:extLst>
                <a:ext uri="{FF2B5EF4-FFF2-40B4-BE49-F238E27FC236}">
                  <a16:creationId xmlns:a16="http://schemas.microsoft.com/office/drawing/2014/main" id="{E65DAB56-E3A1-6868-2899-30D4149087D1}"/>
                </a:ext>
              </a:extLst>
            </p:cNvPr>
            <p:cNvSpPr/>
            <p:nvPr/>
          </p:nvSpPr>
          <p:spPr>
            <a:xfrm>
              <a:off x="1420755"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687;p38">
              <a:extLst>
                <a:ext uri="{FF2B5EF4-FFF2-40B4-BE49-F238E27FC236}">
                  <a16:creationId xmlns:a16="http://schemas.microsoft.com/office/drawing/2014/main" id="{BA85A4B9-5001-5349-E643-F0EED80D959E}"/>
                </a:ext>
              </a:extLst>
            </p:cNvPr>
            <p:cNvSpPr/>
            <p:nvPr/>
          </p:nvSpPr>
          <p:spPr>
            <a:xfrm>
              <a:off x="2010996"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688;p38">
              <a:extLst>
                <a:ext uri="{FF2B5EF4-FFF2-40B4-BE49-F238E27FC236}">
                  <a16:creationId xmlns:a16="http://schemas.microsoft.com/office/drawing/2014/main" id="{9CE7A641-F985-32D1-A936-B1F464F4D8F1}"/>
                </a:ext>
              </a:extLst>
            </p:cNvPr>
            <p:cNvSpPr/>
            <p:nvPr/>
          </p:nvSpPr>
          <p:spPr>
            <a:xfrm>
              <a:off x="2601237"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689;p38">
              <a:extLst>
                <a:ext uri="{FF2B5EF4-FFF2-40B4-BE49-F238E27FC236}">
                  <a16:creationId xmlns:a16="http://schemas.microsoft.com/office/drawing/2014/main" id="{EA315DD0-22C1-DE82-5674-8F44D02B143C}"/>
                </a:ext>
              </a:extLst>
            </p:cNvPr>
            <p:cNvSpPr/>
            <p:nvPr/>
          </p:nvSpPr>
          <p:spPr>
            <a:xfrm>
              <a:off x="3191478"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690;p38">
              <a:extLst>
                <a:ext uri="{FF2B5EF4-FFF2-40B4-BE49-F238E27FC236}">
                  <a16:creationId xmlns:a16="http://schemas.microsoft.com/office/drawing/2014/main" id="{D31EFB51-603A-17E2-5EDD-706DEF90BCFF}"/>
                </a:ext>
              </a:extLst>
            </p:cNvPr>
            <p:cNvSpPr/>
            <p:nvPr/>
          </p:nvSpPr>
          <p:spPr>
            <a:xfrm>
              <a:off x="3781718" y="45003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691;p38">
              <a:extLst>
                <a:ext uri="{FF2B5EF4-FFF2-40B4-BE49-F238E27FC236}">
                  <a16:creationId xmlns:a16="http://schemas.microsoft.com/office/drawing/2014/main" id="{0688FE43-3E0E-48BF-FFE6-7275FE5690B6}"/>
                </a:ext>
              </a:extLst>
            </p:cNvPr>
            <p:cNvSpPr/>
            <p:nvPr/>
          </p:nvSpPr>
          <p:spPr>
            <a:xfrm>
              <a:off x="4371959" y="45003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692;p38">
              <a:extLst>
                <a:ext uri="{FF2B5EF4-FFF2-40B4-BE49-F238E27FC236}">
                  <a16:creationId xmlns:a16="http://schemas.microsoft.com/office/drawing/2014/main" id="{A6843B1D-5653-62CF-4F75-9A8E7FE597C5}"/>
                </a:ext>
              </a:extLst>
            </p:cNvPr>
            <p:cNvSpPr/>
            <p:nvPr/>
          </p:nvSpPr>
          <p:spPr>
            <a:xfrm>
              <a:off x="4962200" y="45003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693;p38">
              <a:extLst>
                <a:ext uri="{FF2B5EF4-FFF2-40B4-BE49-F238E27FC236}">
                  <a16:creationId xmlns:a16="http://schemas.microsoft.com/office/drawing/2014/main" id="{ABC49130-FE27-7BD8-8773-E0DBFCCC688E}"/>
                </a:ext>
              </a:extLst>
            </p:cNvPr>
            <p:cNvSpPr/>
            <p:nvPr/>
          </p:nvSpPr>
          <p:spPr>
            <a:xfrm>
              <a:off x="5552441" y="45003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694;p38">
              <a:extLst>
                <a:ext uri="{FF2B5EF4-FFF2-40B4-BE49-F238E27FC236}">
                  <a16:creationId xmlns:a16="http://schemas.microsoft.com/office/drawing/2014/main" id="{5827D9C6-418F-A5AA-E061-E0633AF1FA8E}"/>
                </a:ext>
              </a:extLst>
            </p:cNvPr>
            <p:cNvSpPr/>
            <p:nvPr/>
          </p:nvSpPr>
          <p:spPr>
            <a:xfrm>
              <a:off x="6142682" y="45003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0638091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walking in front of a building&#10;&#10;Description automatically generated">
            <a:extLst>
              <a:ext uri="{FF2B5EF4-FFF2-40B4-BE49-F238E27FC236}">
                <a16:creationId xmlns:a16="http://schemas.microsoft.com/office/drawing/2014/main" id="{5475C375-F061-C5DE-0303-7843099633DB}"/>
              </a:ext>
            </a:extLst>
          </p:cNvPr>
          <p:cNvPicPr>
            <a:picLocks noChangeAspect="1"/>
          </p:cNvPicPr>
          <p:nvPr/>
        </p:nvPicPr>
        <p:blipFill rotWithShape="1">
          <a:blip r:embed="rId2"/>
          <a:srcRect l="6057" t="20144" r="1085" b="30391"/>
          <a:stretch/>
        </p:blipFill>
        <p:spPr>
          <a:xfrm>
            <a:off x="1" y="0"/>
            <a:ext cx="9144000" cy="3247292"/>
          </a:xfrm>
          <a:prstGeom prst="rect">
            <a:avLst/>
          </a:prstGeom>
        </p:spPr>
      </p:pic>
      <p:sp>
        <p:nvSpPr>
          <p:cNvPr id="3" name="Google Shape;18;p3">
            <a:extLst>
              <a:ext uri="{FF2B5EF4-FFF2-40B4-BE49-F238E27FC236}">
                <a16:creationId xmlns:a16="http://schemas.microsoft.com/office/drawing/2014/main" id="{1C1C63E3-6174-45CC-EA09-8B11AC352EA4}"/>
              </a:ext>
            </a:extLst>
          </p:cNvPr>
          <p:cNvSpPr txBox="1">
            <a:spLocks noGrp="1"/>
          </p:cNvSpPr>
          <p:nvPr>
            <p:ph type="title" idx="4294967295"/>
          </p:nvPr>
        </p:nvSpPr>
        <p:spPr>
          <a:xfrm>
            <a:off x="-106878" y="3247292"/>
            <a:ext cx="9357756"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Source Sans Pro"/>
              <a:buNone/>
              <a:defRPr sz="46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6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THANK YOU!</a:t>
            </a:r>
          </a:p>
        </p:txBody>
      </p:sp>
      <p:pic>
        <p:nvPicPr>
          <p:cNvPr id="4" name="Picture 3" descr="A red and white logo&#10;&#10;Description automatically generated">
            <a:extLst>
              <a:ext uri="{FF2B5EF4-FFF2-40B4-BE49-F238E27FC236}">
                <a16:creationId xmlns:a16="http://schemas.microsoft.com/office/drawing/2014/main" id="{48AB9F8D-77CA-BCDA-5303-FC1AD9664C82}"/>
              </a:ext>
            </a:extLst>
          </p:cNvPr>
          <p:cNvPicPr>
            <a:picLocks noChangeAspect="1"/>
          </p:cNvPicPr>
          <p:nvPr/>
        </p:nvPicPr>
        <p:blipFill>
          <a:blip r:embed="rId3"/>
          <a:stretch>
            <a:fillRect/>
          </a:stretch>
        </p:blipFill>
        <p:spPr>
          <a:xfrm>
            <a:off x="604125" y="0"/>
            <a:ext cx="410477" cy="954597"/>
          </a:xfrm>
          <a:prstGeom prst="rect">
            <a:avLst/>
          </a:prstGeom>
        </p:spPr>
      </p:pic>
    </p:spTree>
    <p:extLst>
      <p:ext uri="{BB962C8B-B14F-4D97-AF65-F5344CB8AC3E}">
        <p14:creationId xmlns:p14="http://schemas.microsoft.com/office/powerpoint/2010/main" val="1875569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p3">
            <a:extLst>
              <a:ext uri="{FF2B5EF4-FFF2-40B4-BE49-F238E27FC236}">
                <a16:creationId xmlns:a16="http://schemas.microsoft.com/office/drawing/2014/main" id="{AA3D99B8-EEF5-4CEB-E3DD-A9DF95D4120C}"/>
              </a:ext>
            </a:extLst>
          </p:cNvPr>
          <p:cNvSpPr txBox="1">
            <a:spLocks noGrp="1"/>
          </p:cNvSpPr>
          <p:nvPr>
            <p:ph type="title" idx="4294967295"/>
          </p:nvPr>
        </p:nvSpPr>
        <p:spPr>
          <a:xfrm>
            <a:off x="516578" y="1226760"/>
            <a:ext cx="5173021" cy="719919"/>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THANK YOU!</a:t>
            </a:r>
          </a:p>
        </p:txBody>
      </p:sp>
      <p:pic>
        <p:nvPicPr>
          <p:cNvPr id="3" name="Picture 2" descr="A group of people walking in front of a building&#10;&#10;Description automatically generated">
            <a:extLst>
              <a:ext uri="{FF2B5EF4-FFF2-40B4-BE49-F238E27FC236}">
                <a16:creationId xmlns:a16="http://schemas.microsoft.com/office/drawing/2014/main" id="{6E2EE1A7-CEBF-7368-9C4B-CC72BC83F9C1}"/>
              </a:ext>
            </a:extLst>
          </p:cNvPr>
          <p:cNvPicPr>
            <a:picLocks noChangeAspect="1"/>
          </p:cNvPicPr>
          <p:nvPr/>
        </p:nvPicPr>
        <p:blipFill rotWithShape="1">
          <a:blip r:embed="rId2"/>
          <a:srcRect l="50304" t="10853" r="10116" b="743"/>
          <a:stretch/>
        </p:blipFill>
        <p:spPr>
          <a:xfrm>
            <a:off x="5689599" y="0"/>
            <a:ext cx="3454401" cy="5143500"/>
          </a:xfrm>
          <a:prstGeom prst="rect">
            <a:avLst/>
          </a:prstGeom>
        </p:spPr>
      </p:pic>
    </p:spTree>
    <p:extLst>
      <p:ext uri="{BB962C8B-B14F-4D97-AF65-F5344CB8AC3E}">
        <p14:creationId xmlns:p14="http://schemas.microsoft.com/office/powerpoint/2010/main" val="3848621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p3">
            <a:extLst>
              <a:ext uri="{FF2B5EF4-FFF2-40B4-BE49-F238E27FC236}">
                <a16:creationId xmlns:a16="http://schemas.microsoft.com/office/drawing/2014/main" id="{7256C1E6-202E-16C2-21D6-42F47014012F}"/>
              </a:ext>
            </a:extLst>
          </p:cNvPr>
          <p:cNvSpPr txBox="1">
            <a:spLocks/>
          </p:cNvSpPr>
          <p:nvPr/>
        </p:nvSpPr>
        <p:spPr>
          <a:xfrm>
            <a:off x="199873" y="829757"/>
            <a:ext cx="8744251" cy="945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Arial"/>
              <a:buNone/>
              <a:defRPr sz="61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r>
              <a:rPr lang="en-US" spc="350" dirty="0"/>
              <a:t>POWERFUL</a:t>
            </a:r>
          </a:p>
        </p:txBody>
      </p:sp>
      <p:sp>
        <p:nvSpPr>
          <p:cNvPr id="3" name="Google Shape;18;p3">
            <a:extLst>
              <a:ext uri="{FF2B5EF4-FFF2-40B4-BE49-F238E27FC236}">
                <a16:creationId xmlns:a16="http://schemas.microsoft.com/office/drawing/2014/main" id="{149B9549-25A1-CBDA-4A6C-21C116754BB6}"/>
              </a:ext>
            </a:extLst>
          </p:cNvPr>
          <p:cNvSpPr txBox="1">
            <a:spLocks noGrp="1"/>
          </p:cNvSpPr>
          <p:nvPr>
            <p:ph type="title" idx="4294967295"/>
          </p:nvPr>
        </p:nvSpPr>
        <p:spPr>
          <a:xfrm>
            <a:off x="199873" y="1610514"/>
            <a:ext cx="8744251"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Source Sans Pro"/>
              <a:buNone/>
              <a:defRPr sz="61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61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TWO-LINE TITLE</a:t>
            </a:r>
          </a:p>
        </p:txBody>
      </p:sp>
    </p:spTree>
    <p:extLst>
      <p:ext uri="{BB962C8B-B14F-4D97-AF65-F5344CB8AC3E}">
        <p14:creationId xmlns:p14="http://schemas.microsoft.com/office/powerpoint/2010/main" val="1519482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B8F9C-3D18-658A-4F0E-F63EFF87593A}"/>
              </a:ext>
            </a:extLst>
          </p:cNvPr>
          <p:cNvSpPr>
            <a:spLocks noGrp="1"/>
          </p:cNvSpPr>
          <p:nvPr>
            <p:ph type="title" idx="4294967295"/>
          </p:nvPr>
        </p:nvSpPr>
        <p:spPr>
          <a:xfrm>
            <a:off x="311700" y="-572700"/>
            <a:ext cx="8520600" cy="572700"/>
          </a:xfrm>
        </p:spPr>
        <p:txBody>
          <a:bodyPr spcFirstLastPara="1" wrap="square" lIns="91425" tIns="91425" rIns="91425" bIns="91425" anchor="b" anchorCtr="0">
            <a:noAutofit/>
          </a:bodyPr>
          <a:lstStyle/>
          <a:p>
            <a:r>
              <a:rPr lang="en-US" dirty="0"/>
              <a:t>Bring on tomorrow</a:t>
            </a:r>
          </a:p>
        </p:txBody>
      </p:sp>
    </p:spTree>
    <p:extLst>
      <p:ext uri="{BB962C8B-B14F-4D97-AF65-F5344CB8AC3E}">
        <p14:creationId xmlns:p14="http://schemas.microsoft.com/office/powerpoint/2010/main" val="191591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p3">
            <a:extLst>
              <a:ext uri="{FF2B5EF4-FFF2-40B4-BE49-F238E27FC236}">
                <a16:creationId xmlns:a16="http://schemas.microsoft.com/office/drawing/2014/main" id="{8B22D8FC-B03F-5DB8-74AE-151F6E4F8E7A}"/>
              </a:ext>
            </a:extLst>
          </p:cNvPr>
          <p:cNvSpPr txBox="1">
            <a:spLocks/>
          </p:cNvSpPr>
          <p:nvPr/>
        </p:nvSpPr>
        <p:spPr>
          <a:xfrm>
            <a:off x="516578" y="1226760"/>
            <a:ext cx="5173021" cy="7199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r>
              <a:rPr lang="en-US" spc="350" dirty="0"/>
              <a:t>POWERFUL</a:t>
            </a:r>
          </a:p>
        </p:txBody>
      </p:sp>
      <p:sp>
        <p:nvSpPr>
          <p:cNvPr id="3" name="Google Shape;18;p3">
            <a:extLst>
              <a:ext uri="{FF2B5EF4-FFF2-40B4-BE49-F238E27FC236}">
                <a16:creationId xmlns:a16="http://schemas.microsoft.com/office/drawing/2014/main" id="{774BE380-B884-9941-704D-C56A612F7EEB}"/>
              </a:ext>
            </a:extLst>
          </p:cNvPr>
          <p:cNvSpPr txBox="1">
            <a:spLocks noGrp="1"/>
          </p:cNvSpPr>
          <p:nvPr>
            <p:ph type="title" idx="4294967295"/>
          </p:nvPr>
        </p:nvSpPr>
        <p:spPr>
          <a:xfrm>
            <a:off x="516578" y="1834567"/>
            <a:ext cx="5173021" cy="719919"/>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TWO-LINE TITLE</a:t>
            </a:r>
          </a:p>
        </p:txBody>
      </p:sp>
      <p:pic>
        <p:nvPicPr>
          <p:cNvPr id="4" name="Picture 3" descr="A group of people walking in front of a building&#10;&#10;Description automatically generated">
            <a:extLst>
              <a:ext uri="{FF2B5EF4-FFF2-40B4-BE49-F238E27FC236}">
                <a16:creationId xmlns:a16="http://schemas.microsoft.com/office/drawing/2014/main" id="{2ADC4854-6EA9-ABEC-DC18-0DD51F54C9D2}"/>
              </a:ext>
            </a:extLst>
          </p:cNvPr>
          <p:cNvPicPr>
            <a:picLocks noChangeAspect="1"/>
          </p:cNvPicPr>
          <p:nvPr/>
        </p:nvPicPr>
        <p:blipFill rotWithShape="1">
          <a:blip r:embed="rId2"/>
          <a:srcRect l="50304" t="10853" r="10116" b="743"/>
          <a:stretch/>
        </p:blipFill>
        <p:spPr>
          <a:xfrm>
            <a:off x="5689599" y="0"/>
            <a:ext cx="3454401" cy="5143500"/>
          </a:xfrm>
          <a:prstGeom prst="rect">
            <a:avLst/>
          </a:prstGeom>
        </p:spPr>
      </p:pic>
    </p:spTree>
    <p:extLst>
      <p:ext uri="{BB962C8B-B14F-4D97-AF65-F5344CB8AC3E}">
        <p14:creationId xmlns:p14="http://schemas.microsoft.com/office/powerpoint/2010/main" val="2043819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9;p3">
            <a:extLst>
              <a:ext uri="{FF2B5EF4-FFF2-40B4-BE49-F238E27FC236}">
                <a16:creationId xmlns:a16="http://schemas.microsoft.com/office/drawing/2014/main" id="{8D62E351-8C78-5426-BB74-2F325253D406}"/>
              </a:ext>
            </a:extLst>
          </p:cNvPr>
          <p:cNvSpPr txBox="1">
            <a:spLocks/>
          </p:cNvSpPr>
          <p:nvPr/>
        </p:nvSpPr>
        <p:spPr>
          <a:xfrm>
            <a:off x="369885" y="3099816"/>
            <a:ext cx="5319714" cy="5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lnSpc>
                <a:spcPts val="1500"/>
              </a:lnSpc>
            </a:pPr>
            <a:r>
              <a:rPr lang="en-US" sz="900" b="0" i="0" spc="200" baseline="0" dirty="0">
                <a:solidFill>
                  <a:srgbClr val="231F20"/>
                </a:solidFill>
                <a:latin typeface="BentonSans Medium" panose="02000503000000020004" pitchFamily="2" charset="77"/>
              </a:rPr>
              <a:t>SUBHEAD OR NAME OF SCHOOL,</a:t>
            </a:r>
          </a:p>
          <a:p>
            <a:pPr algn="l">
              <a:lnSpc>
                <a:spcPts val="1500"/>
              </a:lnSpc>
            </a:pPr>
            <a:r>
              <a:rPr lang="en-US" sz="900" b="0" i="0" spc="200" baseline="0" dirty="0">
                <a:solidFill>
                  <a:srgbClr val="231F20"/>
                </a:solidFill>
                <a:latin typeface="BentonSans Medium" panose="02000503000000020004" pitchFamily="2" charset="77"/>
              </a:rPr>
              <a:t>DEPARTMENT OR UNIT</a:t>
            </a:r>
          </a:p>
        </p:txBody>
      </p:sp>
      <p:sp>
        <p:nvSpPr>
          <p:cNvPr id="8" name="Google Shape;18;p3">
            <a:extLst>
              <a:ext uri="{FF2B5EF4-FFF2-40B4-BE49-F238E27FC236}">
                <a16:creationId xmlns:a16="http://schemas.microsoft.com/office/drawing/2014/main" id="{84099AF9-B097-58D8-2BD5-42794E0AE5D7}"/>
              </a:ext>
            </a:extLst>
          </p:cNvPr>
          <p:cNvSpPr txBox="1">
            <a:spLocks/>
          </p:cNvSpPr>
          <p:nvPr/>
        </p:nvSpPr>
        <p:spPr>
          <a:xfrm>
            <a:off x="516578" y="949900"/>
            <a:ext cx="5173021" cy="7199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r>
              <a:rPr lang="en-US" spc="350" dirty="0"/>
              <a:t>POWERFUL</a:t>
            </a:r>
          </a:p>
        </p:txBody>
      </p:sp>
      <p:sp>
        <p:nvSpPr>
          <p:cNvPr id="9" name="Google Shape;18;p3">
            <a:extLst>
              <a:ext uri="{FF2B5EF4-FFF2-40B4-BE49-F238E27FC236}">
                <a16:creationId xmlns:a16="http://schemas.microsoft.com/office/drawing/2014/main" id="{04884595-A708-8694-A19D-B38C837AA54B}"/>
              </a:ext>
            </a:extLst>
          </p:cNvPr>
          <p:cNvSpPr txBox="1">
            <a:spLocks noGrp="1"/>
          </p:cNvSpPr>
          <p:nvPr>
            <p:ph type="title" idx="4294967295"/>
          </p:nvPr>
        </p:nvSpPr>
        <p:spPr>
          <a:xfrm>
            <a:off x="516578" y="1557707"/>
            <a:ext cx="5173021" cy="719919"/>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TWO-LINE TITLE</a:t>
            </a:r>
          </a:p>
        </p:txBody>
      </p:sp>
      <p:pic>
        <p:nvPicPr>
          <p:cNvPr id="10" name="Picture 9" descr="A group of people walking in front of a building&#10;&#10;Description automatically generated">
            <a:extLst>
              <a:ext uri="{FF2B5EF4-FFF2-40B4-BE49-F238E27FC236}">
                <a16:creationId xmlns:a16="http://schemas.microsoft.com/office/drawing/2014/main" id="{05917AA6-B1CC-CE77-1E0C-27DBA3A4DACA}"/>
              </a:ext>
            </a:extLst>
          </p:cNvPr>
          <p:cNvPicPr>
            <a:picLocks noChangeAspect="1"/>
          </p:cNvPicPr>
          <p:nvPr/>
        </p:nvPicPr>
        <p:blipFill rotWithShape="1">
          <a:blip r:embed="rId2"/>
          <a:srcRect l="50304" t="10853" r="10116" b="743"/>
          <a:stretch/>
        </p:blipFill>
        <p:spPr>
          <a:xfrm>
            <a:off x="5689599" y="0"/>
            <a:ext cx="3454401" cy="5143500"/>
          </a:xfrm>
          <a:prstGeom prst="rect">
            <a:avLst/>
          </a:prstGeom>
        </p:spPr>
      </p:pic>
    </p:spTree>
    <p:extLst>
      <p:ext uri="{BB962C8B-B14F-4D97-AF65-F5344CB8AC3E}">
        <p14:creationId xmlns:p14="http://schemas.microsoft.com/office/powerpoint/2010/main" val="3783566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p3">
            <a:extLst>
              <a:ext uri="{FF2B5EF4-FFF2-40B4-BE49-F238E27FC236}">
                <a16:creationId xmlns:a16="http://schemas.microsoft.com/office/drawing/2014/main" id="{E8F91363-91A7-04E1-D661-CE4A16B1A751}"/>
              </a:ext>
            </a:extLst>
          </p:cNvPr>
          <p:cNvSpPr txBox="1">
            <a:spLocks/>
          </p:cNvSpPr>
          <p:nvPr/>
        </p:nvSpPr>
        <p:spPr>
          <a:xfrm>
            <a:off x="516578" y="944372"/>
            <a:ext cx="5173021" cy="719919"/>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Arial"/>
              <a:buNone/>
              <a:defRPr sz="48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r>
              <a:rPr lang="en-US" spc="350" dirty="0"/>
              <a:t>POWERFUL</a:t>
            </a:r>
          </a:p>
        </p:txBody>
      </p:sp>
      <p:sp>
        <p:nvSpPr>
          <p:cNvPr id="3" name="Google Shape;18;p3">
            <a:extLst>
              <a:ext uri="{FF2B5EF4-FFF2-40B4-BE49-F238E27FC236}">
                <a16:creationId xmlns:a16="http://schemas.microsoft.com/office/drawing/2014/main" id="{75A87853-485A-6622-59B3-178357DFA883}"/>
              </a:ext>
            </a:extLst>
          </p:cNvPr>
          <p:cNvSpPr txBox="1">
            <a:spLocks noGrp="1"/>
          </p:cNvSpPr>
          <p:nvPr>
            <p:ph type="title" idx="4294967295"/>
          </p:nvPr>
        </p:nvSpPr>
        <p:spPr>
          <a:xfrm>
            <a:off x="516578" y="1546800"/>
            <a:ext cx="5173021" cy="719919"/>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THREE-LINE</a:t>
            </a:r>
          </a:p>
        </p:txBody>
      </p:sp>
      <p:sp>
        <p:nvSpPr>
          <p:cNvPr id="4" name="Google Shape;18;p3">
            <a:extLst>
              <a:ext uri="{FF2B5EF4-FFF2-40B4-BE49-F238E27FC236}">
                <a16:creationId xmlns:a16="http://schemas.microsoft.com/office/drawing/2014/main" id="{2D8CDCF0-7DF0-7FEF-8568-8C3B6B62D94E}"/>
              </a:ext>
            </a:extLst>
          </p:cNvPr>
          <p:cNvSpPr txBox="1">
            <a:spLocks/>
          </p:cNvSpPr>
          <p:nvPr/>
        </p:nvSpPr>
        <p:spPr>
          <a:xfrm>
            <a:off x="516578" y="2154607"/>
            <a:ext cx="5173021" cy="7199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r>
              <a:rPr lang="en-US" spc="350" dirty="0"/>
              <a:t>TITLE</a:t>
            </a:r>
          </a:p>
        </p:txBody>
      </p:sp>
      <p:pic>
        <p:nvPicPr>
          <p:cNvPr id="6" name="Picture 5" descr="A group of people walking in front of a building&#10;&#10;Description automatically generated">
            <a:extLst>
              <a:ext uri="{FF2B5EF4-FFF2-40B4-BE49-F238E27FC236}">
                <a16:creationId xmlns:a16="http://schemas.microsoft.com/office/drawing/2014/main" id="{3C76B002-5A1A-7AD8-F28C-DA3EA8112CB9}"/>
              </a:ext>
            </a:extLst>
          </p:cNvPr>
          <p:cNvPicPr>
            <a:picLocks noChangeAspect="1"/>
          </p:cNvPicPr>
          <p:nvPr/>
        </p:nvPicPr>
        <p:blipFill rotWithShape="1">
          <a:blip r:embed="rId2"/>
          <a:srcRect l="50304" t="10853" r="10116" b="743"/>
          <a:stretch/>
        </p:blipFill>
        <p:spPr>
          <a:xfrm>
            <a:off x="5689599" y="0"/>
            <a:ext cx="3454401" cy="5143500"/>
          </a:xfrm>
          <a:prstGeom prst="rect">
            <a:avLst/>
          </a:prstGeom>
        </p:spPr>
      </p:pic>
    </p:spTree>
    <p:extLst>
      <p:ext uri="{BB962C8B-B14F-4D97-AF65-F5344CB8AC3E}">
        <p14:creationId xmlns:p14="http://schemas.microsoft.com/office/powerpoint/2010/main" val="1875153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9;p3">
            <a:extLst>
              <a:ext uri="{FF2B5EF4-FFF2-40B4-BE49-F238E27FC236}">
                <a16:creationId xmlns:a16="http://schemas.microsoft.com/office/drawing/2014/main" id="{8D62E351-8C78-5426-BB74-2F325253D406}"/>
              </a:ext>
            </a:extLst>
          </p:cNvPr>
          <p:cNvSpPr txBox="1">
            <a:spLocks/>
          </p:cNvSpPr>
          <p:nvPr/>
        </p:nvSpPr>
        <p:spPr>
          <a:xfrm>
            <a:off x="369885" y="3099816"/>
            <a:ext cx="5319714" cy="5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1150" algn="ctr" rtl="0">
              <a:lnSpc>
                <a:spcPct val="100000"/>
              </a:lnSpc>
              <a:spcBef>
                <a:spcPts val="0"/>
              </a:spcBef>
              <a:spcAft>
                <a:spcPts val="0"/>
              </a:spcAft>
              <a:buClr>
                <a:schemeClr val="accent1"/>
              </a:buClr>
              <a:buSzPts val="1600"/>
              <a:buFont typeface="Source Sans Pro"/>
              <a:buNone/>
              <a:defRPr sz="3500" b="0" i="0" u="none" strike="noStrike" cap="none">
                <a:solidFill>
                  <a:schemeClr val="accent1"/>
                </a:solidFill>
                <a:latin typeface="BentonSans Regular" panose="02000503000000020004" pitchFamily="2" charset="77"/>
                <a:ea typeface="Source Sans Pro"/>
                <a:cs typeface="Source Sans Pro"/>
                <a:sym typeface="Source Sans Pro"/>
              </a:defRPr>
            </a:lvl1pPr>
            <a:lvl2pPr marL="914400" marR="0" lvl="1"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2pPr>
            <a:lvl3pPr marL="1371600" marR="0" lvl="2"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3pPr>
            <a:lvl4pPr marL="1828800" marR="0" lvl="3"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4pPr>
            <a:lvl5pPr marL="2286000" marR="0" lvl="4"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5pPr>
            <a:lvl6pPr marL="2743200" marR="0" lvl="5"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6pPr>
            <a:lvl7pPr marL="3200400" marR="0" lvl="6"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7pPr>
            <a:lvl8pPr marL="3657600" marR="0" lvl="7"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8pPr>
            <a:lvl9pPr marL="4114800" marR="0" lvl="8" indent="-298450" algn="l" rtl="0">
              <a:lnSpc>
                <a:spcPct val="100000"/>
              </a:lnSpc>
              <a:spcBef>
                <a:spcPts val="0"/>
              </a:spcBef>
              <a:spcAft>
                <a:spcPts val="0"/>
              </a:spcAft>
              <a:buClr>
                <a:schemeClr val="accent1"/>
              </a:buClr>
              <a:buSzPts val="1600"/>
              <a:buFont typeface="Source Sans Pro"/>
              <a:buNone/>
              <a:defRPr sz="1600" b="0" i="0" u="none" strike="noStrike" cap="none">
                <a:solidFill>
                  <a:schemeClr val="accent1"/>
                </a:solidFill>
                <a:latin typeface="Source Sans Pro"/>
                <a:ea typeface="Source Sans Pro"/>
                <a:cs typeface="Source Sans Pro"/>
                <a:sym typeface="Source Sans Pro"/>
              </a:defRPr>
            </a:lvl9pPr>
          </a:lstStyle>
          <a:p>
            <a:pPr algn="l">
              <a:lnSpc>
                <a:spcPts val="1500"/>
              </a:lnSpc>
            </a:pPr>
            <a:r>
              <a:rPr lang="en-US" sz="900" b="0" i="0" spc="200" baseline="0" dirty="0">
                <a:solidFill>
                  <a:srgbClr val="231F20"/>
                </a:solidFill>
                <a:latin typeface="BentonSans Medium" panose="02000503000000020004" pitchFamily="2" charset="77"/>
              </a:rPr>
              <a:t>SUBHEAD OR NAME OF SCHOOL,</a:t>
            </a:r>
          </a:p>
          <a:p>
            <a:pPr algn="l">
              <a:lnSpc>
                <a:spcPts val="1500"/>
              </a:lnSpc>
            </a:pPr>
            <a:r>
              <a:rPr lang="en-US" sz="900" b="0" i="0" spc="200" baseline="0" dirty="0">
                <a:solidFill>
                  <a:srgbClr val="231F20"/>
                </a:solidFill>
                <a:latin typeface="BentonSans Medium" panose="02000503000000020004" pitchFamily="2" charset="77"/>
              </a:rPr>
              <a:t>DEPARTMENT OR UNIT</a:t>
            </a:r>
          </a:p>
        </p:txBody>
      </p:sp>
      <p:sp>
        <p:nvSpPr>
          <p:cNvPr id="3" name="Google Shape;18;p3">
            <a:extLst>
              <a:ext uri="{FF2B5EF4-FFF2-40B4-BE49-F238E27FC236}">
                <a16:creationId xmlns:a16="http://schemas.microsoft.com/office/drawing/2014/main" id="{35DFA349-65B0-E152-507C-47663E325E01}"/>
              </a:ext>
            </a:extLst>
          </p:cNvPr>
          <p:cNvSpPr txBox="1">
            <a:spLocks/>
          </p:cNvSpPr>
          <p:nvPr/>
        </p:nvSpPr>
        <p:spPr>
          <a:xfrm>
            <a:off x="516578" y="347472"/>
            <a:ext cx="5173021" cy="719919"/>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Arial"/>
              <a:buNone/>
              <a:defRPr sz="48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r>
              <a:rPr lang="en-US" spc="350" dirty="0"/>
              <a:t>POWERFUL</a:t>
            </a:r>
          </a:p>
        </p:txBody>
      </p:sp>
      <p:sp>
        <p:nvSpPr>
          <p:cNvPr id="4" name="Google Shape;18;p3">
            <a:extLst>
              <a:ext uri="{FF2B5EF4-FFF2-40B4-BE49-F238E27FC236}">
                <a16:creationId xmlns:a16="http://schemas.microsoft.com/office/drawing/2014/main" id="{DB99D54B-8975-D286-8BB1-297A13372235}"/>
              </a:ext>
            </a:extLst>
          </p:cNvPr>
          <p:cNvSpPr txBox="1">
            <a:spLocks noGrp="1"/>
          </p:cNvSpPr>
          <p:nvPr>
            <p:ph type="title" idx="4294967295"/>
          </p:nvPr>
        </p:nvSpPr>
        <p:spPr>
          <a:xfrm>
            <a:off x="516578" y="949900"/>
            <a:ext cx="5173021" cy="719919"/>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pPr marL="0" marR="0" lvl="0" indent="0" algn="l" defTabSz="914400" rtl="0" eaLnBrk="1" fontAlgn="auto" latinLnBrk="0" hangingPunct="1">
              <a:lnSpc>
                <a:spcPts val="8600"/>
              </a:lnSpc>
              <a:spcBef>
                <a:spcPts val="0"/>
              </a:spcBef>
              <a:spcAft>
                <a:spcPts val="0"/>
              </a:spcAft>
              <a:buClr>
                <a:schemeClr val="dk2"/>
              </a:buClr>
              <a:buSzPts val="4200"/>
              <a:buFont typeface="Source Sans Pro"/>
              <a:buNone/>
              <a:tabLst/>
              <a:defRPr/>
            </a:pPr>
            <a:r>
              <a:rPr kumimoji="0" lang="en-US" sz="4800" b="1" i="0" u="none" strike="noStrike" kern="0" cap="none" spc="350" normalizeH="0" baseline="0" noProof="0" dirty="0">
                <a:ln>
                  <a:noFill/>
                </a:ln>
                <a:solidFill>
                  <a:srgbClr val="990000"/>
                </a:solidFill>
                <a:effectLst/>
                <a:uLnTx/>
                <a:uFillTx/>
                <a:latin typeface="BentonSansCond Black" panose="02000606040000020004" pitchFamily="2" charset="77"/>
                <a:ea typeface="Source Sans Pro"/>
                <a:cs typeface="Source Sans Pro"/>
                <a:sym typeface="Source Sans Pro"/>
              </a:rPr>
              <a:t>THREE-LINE</a:t>
            </a:r>
          </a:p>
        </p:txBody>
      </p:sp>
      <p:sp>
        <p:nvSpPr>
          <p:cNvPr id="5" name="Google Shape;18;p3">
            <a:extLst>
              <a:ext uri="{FF2B5EF4-FFF2-40B4-BE49-F238E27FC236}">
                <a16:creationId xmlns:a16="http://schemas.microsoft.com/office/drawing/2014/main" id="{B94AADFA-3654-7A91-E246-9CE6AE777537}"/>
              </a:ext>
            </a:extLst>
          </p:cNvPr>
          <p:cNvSpPr txBox="1">
            <a:spLocks/>
          </p:cNvSpPr>
          <p:nvPr/>
        </p:nvSpPr>
        <p:spPr>
          <a:xfrm>
            <a:off x="516578" y="1557707"/>
            <a:ext cx="5173021" cy="7199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ts val="8600"/>
              </a:lnSpc>
              <a:spcBef>
                <a:spcPts val="0"/>
              </a:spcBef>
              <a:spcAft>
                <a:spcPts val="0"/>
              </a:spcAft>
              <a:buClr>
                <a:schemeClr val="dk2"/>
              </a:buClr>
              <a:buSzPts val="4200"/>
              <a:buFont typeface="Source Sans Pro"/>
              <a:buNone/>
              <a:defRPr sz="4800" b="1" i="0" u="none" strike="noStrike" cap="none" spc="200" baseline="0">
                <a:solidFill>
                  <a:srgbClr val="990000"/>
                </a:solidFill>
                <a:latin typeface="BentonSansCond Black" panose="02000606040000020004" pitchFamily="2" charset="77"/>
                <a:ea typeface="Source Sans Pro"/>
                <a:cs typeface="Source Sans Pro"/>
                <a:sym typeface="Source Sans Pro"/>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r>
              <a:rPr lang="en-US" spc="350" dirty="0"/>
              <a:t>TITLE</a:t>
            </a:r>
          </a:p>
        </p:txBody>
      </p:sp>
      <p:pic>
        <p:nvPicPr>
          <p:cNvPr id="7" name="Picture 6" descr="A group of people walking in front of a building&#10;&#10;Description automatically generated">
            <a:extLst>
              <a:ext uri="{FF2B5EF4-FFF2-40B4-BE49-F238E27FC236}">
                <a16:creationId xmlns:a16="http://schemas.microsoft.com/office/drawing/2014/main" id="{734BBD78-8B90-4DE2-BCFA-882222352C96}"/>
              </a:ext>
            </a:extLst>
          </p:cNvPr>
          <p:cNvPicPr>
            <a:picLocks noChangeAspect="1"/>
          </p:cNvPicPr>
          <p:nvPr/>
        </p:nvPicPr>
        <p:blipFill rotWithShape="1">
          <a:blip r:embed="rId2"/>
          <a:srcRect l="50304" t="10853" r="10116" b="743"/>
          <a:stretch/>
        </p:blipFill>
        <p:spPr>
          <a:xfrm>
            <a:off x="5689599" y="0"/>
            <a:ext cx="3454401" cy="5143500"/>
          </a:xfrm>
          <a:prstGeom prst="rect">
            <a:avLst/>
          </a:prstGeom>
        </p:spPr>
      </p:pic>
    </p:spTree>
    <p:extLst>
      <p:ext uri="{BB962C8B-B14F-4D97-AF65-F5344CB8AC3E}">
        <p14:creationId xmlns:p14="http://schemas.microsoft.com/office/powerpoint/2010/main" val="3016642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8;p3">
            <a:extLst>
              <a:ext uri="{FF2B5EF4-FFF2-40B4-BE49-F238E27FC236}">
                <a16:creationId xmlns:a16="http://schemas.microsoft.com/office/drawing/2014/main" id="{B49C3D5F-4999-8B68-67D0-E8A002AFD510}"/>
              </a:ext>
            </a:extLst>
          </p:cNvPr>
          <p:cNvSpPr txBox="1">
            <a:spLocks noGrp="1"/>
          </p:cNvSpPr>
          <p:nvPr>
            <p:ph type="title" idx="4294967295"/>
          </p:nvPr>
        </p:nvSpPr>
        <p:spPr>
          <a:xfrm>
            <a:off x="-289787" y="857189"/>
            <a:ext cx="9755657"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Arial"/>
              <a:buNone/>
              <a:defRPr sz="61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Arial"/>
              <a:buNone/>
              <a:tabLst/>
              <a:defRPr/>
            </a:pPr>
            <a:r>
              <a:rPr kumimoji="0" lang="en-US" sz="6200" b="1" i="0" u="none" strike="noStrike" kern="0" cap="none" spc="450" normalizeH="0" baseline="0" noProof="0" dirty="0">
                <a:ln>
                  <a:noFill/>
                </a:ln>
                <a:solidFill>
                  <a:schemeClr val="tx1"/>
                </a:solidFill>
                <a:effectLst/>
                <a:uLnTx/>
                <a:uFillTx/>
                <a:latin typeface="BentonSansCond Black" panose="02000606040000020004" pitchFamily="2" charset="77"/>
                <a:ea typeface="Arial"/>
                <a:cs typeface="Arial"/>
                <a:sym typeface="Arial"/>
              </a:rPr>
              <a:t>PUSH THE BOUNDARIES</a:t>
            </a:r>
          </a:p>
        </p:txBody>
      </p:sp>
      <p:sp>
        <p:nvSpPr>
          <p:cNvPr id="9" name="Google Shape;18;p3">
            <a:extLst>
              <a:ext uri="{FF2B5EF4-FFF2-40B4-BE49-F238E27FC236}">
                <a16:creationId xmlns:a16="http://schemas.microsoft.com/office/drawing/2014/main" id="{63253B17-5E3C-E67C-99D8-5C6397378AEF}"/>
              </a:ext>
            </a:extLst>
          </p:cNvPr>
          <p:cNvSpPr txBox="1">
            <a:spLocks/>
          </p:cNvSpPr>
          <p:nvPr/>
        </p:nvSpPr>
        <p:spPr>
          <a:xfrm>
            <a:off x="-305829" y="1655064"/>
            <a:ext cx="9755657" cy="945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Arial"/>
              <a:buNone/>
              <a:defRPr sz="61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r>
              <a:rPr lang="en-US" sz="6200" spc="450" dirty="0">
                <a:solidFill>
                  <a:schemeClr val="tx1"/>
                </a:solidFill>
              </a:rPr>
              <a:t>WITH THIS TITLE</a:t>
            </a:r>
          </a:p>
        </p:txBody>
      </p:sp>
    </p:spTree>
    <p:extLst>
      <p:ext uri="{BB962C8B-B14F-4D97-AF65-F5344CB8AC3E}">
        <p14:creationId xmlns:p14="http://schemas.microsoft.com/office/powerpoint/2010/main" val="2079124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p3">
            <a:extLst>
              <a:ext uri="{FF2B5EF4-FFF2-40B4-BE49-F238E27FC236}">
                <a16:creationId xmlns:a16="http://schemas.microsoft.com/office/drawing/2014/main" id="{3591B1A0-980F-465E-9E11-047698299D7D}"/>
              </a:ext>
            </a:extLst>
          </p:cNvPr>
          <p:cNvSpPr txBox="1">
            <a:spLocks noGrp="1"/>
          </p:cNvSpPr>
          <p:nvPr>
            <p:ph type="title" idx="4294967295"/>
          </p:nvPr>
        </p:nvSpPr>
        <p:spPr>
          <a:xfrm>
            <a:off x="-289787" y="764349"/>
            <a:ext cx="9755657" cy="945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Arial"/>
              <a:buNone/>
              <a:defRPr sz="61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pPr marL="0" marR="0" lvl="0" indent="0" algn="ctr" defTabSz="914400" rtl="0" eaLnBrk="1" fontAlgn="auto" latinLnBrk="0" hangingPunct="1">
              <a:lnSpc>
                <a:spcPts val="8600"/>
              </a:lnSpc>
              <a:spcBef>
                <a:spcPts val="0"/>
              </a:spcBef>
              <a:spcAft>
                <a:spcPts val="0"/>
              </a:spcAft>
              <a:buClr>
                <a:schemeClr val="dk2"/>
              </a:buClr>
              <a:buSzPts val="4200"/>
              <a:buFont typeface="Arial"/>
              <a:buNone/>
              <a:tabLst/>
              <a:defRPr/>
            </a:pPr>
            <a:r>
              <a:rPr kumimoji="0" lang="en-US" sz="6200" b="1" i="0" u="none" strike="noStrike" kern="0" cap="none" spc="450" normalizeH="0" baseline="0" noProof="0" dirty="0">
                <a:ln>
                  <a:noFill/>
                </a:ln>
                <a:solidFill>
                  <a:srgbClr val="990000"/>
                </a:solidFill>
                <a:effectLst/>
                <a:uLnTx/>
                <a:uFillTx/>
                <a:latin typeface="BentonSansCond Black" panose="02000606040000020004" pitchFamily="2" charset="77"/>
                <a:ea typeface="Arial"/>
                <a:cs typeface="Arial"/>
                <a:sym typeface="Arial"/>
              </a:rPr>
              <a:t>PUSH THE BOUNDARIES</a:t>
            </a:r>
          </a:p>
        </p:txBody>
      </p:sp>
      <p:sp>
        <p:nvSpPr>
          <p:cNvPr id="3" name="Google Shape;18;p3">
            <a:extLst>
              <a:ext uri="{FF2B5EF4-FFF2-40B4-BE49-F238E27FC236}">
                <a16:creationId xmlns:a16="http://schemas.microsoft.com/office/drawing/2014/main" id="{EA5CBE17-9FD2-44F7-1936-CBBB79AECEB3}"/>
              </a:ext>
            </a:extLst>
          </p:cNvPr>
          <p:cNvSpPr txBox="1">
            <a:spLocks/>
          </p:cNvSpPr>
          <p:nvPr/>
        </p:nvSpPr>
        <p:spPr>
          <a:xfrm>
            <a:off x="-305829" y="1562224"/>
            <a:ext cx="9755657" cy="9451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ts val="8600"/>
              </a:lnSpc>
              <a:spcBef>
                <a:spcPts val="0"/>
              </a:spcBef>
              <a:spcAft>
                <a:spcPts val="0"/>
              </a:spcAft>
              <a:buClr>
                <a:schemeClr val="dk2"/>
              </a:buClr>
              <a:buSzPts val="4200"/>
              <a:buFont typeface="Arial"/>
              <a:buNone/>
              <a:defRPr sz="6100" b="1" i="0" u="none" strike="noStrike" cap="none" spc="200" baseline="0">
                <a:solidFill>
                  <a:srgbClr val="990000"/>
                </a:solidFill>
                <a:latin typeface="BentonSansCond Black" panose="02000606040000020004" pitchFamily="2" charset="77"/>
                <a:ea typeface="Arial"/>
                <a:cs typeface="Arial"/>
                <a:sym typeface="Arial"/>
              </a:defRPr>
            </a:lvl1pPr>
            <a:lvl2pPr marR="0" lvl="1"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4200"/>
              <a:buFont typeface="Arial"/>
              <a:buNone/>
              <a:defRPr sz="4200" b="0" i="0" u="none" strike="noStrike" cap="none">
                <a:solidFill>
                  <a:schemeClr val="dk2"/>
                </a:solidFill>
                <a:latin typeface="Arial"/>
                <a:ea typeface="Arial"/>
                <a:cs typeface="Arial"/>
                <a:sym typeface="Arial"/>
              </a:defRPr>
            </a:lvl9pPr>
          </a:lstStyle>
          <a:p>
            <a:r>
              <a:rPr lang="en-US" sz="6200" spc="450" dirty="0">
                <a:solidFill>
                  <a:srgbClr val="990000"/>
                </a:solidFill>
              </a:rPr>
              <a:t>WITH THIS TITLE</a:t>
            </a:r>
          </a:p>
        </p:txBody>
      </p:sp>
    </p:spTree>
    <p:extLst>
      <p:ext uri="{BB962C8B-B14F-4D97-AF65-F5344CB8AC3E}">
        <p14:creationId xmlns:p14="http://schemas.microsoft.com/office/powerpoint/2010/main" val="986934663"/>
      </p:ext>
    </p:extLst>
  </p:cSld>
  <p:clrMapOvr>
    <a:masterClrMapping/>
  </p:clrMapOvr>
</p:sld>
</file>

<file path=ppt/theme/theme1.xml><?xml version="1.0" encoding="utf-8"?>
<a:theme xmlns:a="http://schemas.openxmlformats.org/drawingml/2006/main" name="Bring on Tomorrow">
  <a:themeElements>
    <a:clrScheme name="Streamline">
      <a:dk1>
        <a:srgbClr val="990000"/>
      </a:dk1>
      <a:lt1>
        <a:srgbClr val="FFFFFF"/>
      </a:lt1>
      <a:dk2>
        <a:srgbClr val="1A1A1A"/>
      </a:dk2>
      <a:lt2>
        <a:srgbClr val="E9EDEE"/>
      </a:lt2>
      <a:accent1>
        <a:srgbClr val="595959"/>
      </a:accent1>
      <a:accent2>
        <a:srgbClr val="DD0031"/>
      </a:accent2>
      <a:accent3>
        <a:srgbClr val="4C1213"/>
      </a:accent3>
      <a:accent4>
        <a:srgbClr val="F1BE48"/>
      </a:accent4>
      <a:accent5>
        <a:srgbClr val="DC8823"/>
      </a:accent5>
      <a:accent6>
        <a:srgbClr val="ACA39A"/>
      </a:accent6>
      <a:hlink>
        <a:srgbClr val="00629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spcFirstLastPara="1" wrap="square" lIns="91425" tIns="91425" rIns="91425" bIns="91425" anchor="t" anchorCtr="0">
        <a:noAutofit/>
      </a:bodyPr>
      <a:lstStyle>
        <a:defPPr algn="l">
          <a:defRPr sz="2600" dirty="0" smtClean="0">
            <a:solidFill>
              <a:schemeClr val="bg1"/>
            </a:solidFill>
            <a:latin typeface="Georgia" panose="02040502050405020303" pitchFamily="18" charset="0"/>
          </a:defRPr>
        </a:defPPr>
      </a:lstStyle>
    </a:tx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E302F0A-FA2D-8B43-9312-71D103174EDC}">
  <we:reference id="wa200000729" version="3.19.222.0" store="en-US" storeType="OMEX"/>
  <we:alternateReferences>
    <we:reference id="wa200000729" version="3.19.222.0" store="wa200000729"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1f4434b-45c9-47a5-b1b9-2a3e506b6279" xsi:nil="true"/>
    <lcf76f155ced4ddcb4097134ff3c332f xmlns="93b78f33-85ec-497a-ab38-4b7ab928235a">
      <Terms xmlns="http://schemas.microsoft.com/office/infopath/2007/PartnerControls"/>
    </lcf76f155ced4ddcb4097134ff3c332f>
    <image xmlns="93b78f33-85ec-497a-ab38-4b7ab928235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72C42661753C4498FBF3C1A4FFA860" ma:contentTypeVersion="16" ma:contentTypeDescription="Create a new document." ma:contentTypeScope="" ma:versionID="9e88ef96088070d8bbe6ab47c0209e9f">
  <xsd:schema xmlns:xsd="http://www.w3.org/2001/XMLSchema" xmlns:xs="http://www.w3.org/2001/XMLSchema" xmlns:p="http://schemas.microsoft.com/office/2006/metadata/properties" xmlns:ns2="93b78f33-85ec-497a-ab38-4b7ab928235a" xmlns:ns3="f1f4434b-45c9-47a5-b1b9-2a3e506b6279" targetNamespace="http://schemas.microsoft.com/office/2006/metadata/properties" ma:root="true" ma:fieldsID="0ab12f568b4693eb8766addb3bfc6d77" ns2:_="" ns3:_="">
    <xsd:import namespace="93b78f33-85ec-497a-ab38-4b7ab928235a"/>
    <xsd:import namespace="f1f4434b-45c9-47a5-b1b9-2a3e506b627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ObjectDetectorVersions" minOccurs="0"/>
                <xsd:element ref="ns2:MediaServiceLocation" minOccurs="0"/>
                <xsd:element ref="ns2:imag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b78f33-85ec-497a-ab38-4b7ab92823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eec0a79-46cb-4568-9b1b-2d720bd3207c"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image" ma:index="22" nillable="true" ma:displayName="image" ma:internalName="imag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f4434b-45c9-47a5-b1b9-2a3e506b627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93ba0bfc-4133-4b9b-b84a-208f2228ffb6}" ma:internalName="TaxCatchAll" ma:showField="CatchAllData" ma:web="f1f4434b-45c9-47a5-b1b9-2a3e506b62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D089FE-1FCF-411F-94C3-0F74A9E705B6}">
  <ds:schemaRefs>
    <ds:schemaRef ds:uri="http://schemas.microsoft.com/office/2006/metadata/properties"/>
    <ds:schemaRef ds:uri="http://schemas.microsoft.com/office/2006/documentManagement/types"/>
    <ds:schemaRef ds:uri="http://purl.org/dc/elements/1.1/"/>
    <ds:schemaRef ds:uri="93b78f33-85ec-497a-ab38-4b7ab928235a"/>
    <ds:schemaRef ds:uri="http://purl.org/dc/terms/"/>
    <ds:schemaRef ds:uri="f1f4434b-45c9-47a5-b1b9-2a3e506b6279"/>
    <ds:schemaRef ds:uri="http://www.w3.org/XML/1998/namespace"/>
    <ds:schemaRef ds:uri="http://schemas.openxmlformats.org/package/2006/metadata/core-properti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BB8090E5-5A19-4104-84B5-3C8CBE914900}">
  <ds:schemaRefs>
    <ds:schemaRef ds:uri="http://schemas.microsoft.com/sharepoint/v3/contenttype/forms"/>
  </ds:schemaRefs>
</ds:datastoreItem>
</file>

<file path=customXml/itemProps3.xml><?xml version="1.0" encoding="utf-8"?>
<ds:datastoreItem xmlns:ds="http://schemas.openxmlformats.org/officeDocument/2006/customXml" ds:itemID="{45368A19-AAD1-4B4C-9C8A-12C5DCDDEB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b78f33-85ec-497a-ab38-4b7ab928235a"/>
    <ds:schemaRef ds:uri="f1f4434b-45c9-47a5-b1b9-2a3e506b627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1296</TotalTime>
  <Words>1308</Words>
  <Application>Microsoft Macintosh PowerPoint</Application>
  <PresentationFormat>On-screen Show (16:9)</PresentationFormat>
  <Paragraphs>198</Paragraphs>
  <Slides>30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BentonSansCond Black</vt:lpstr>
      <vt:lpstr>Georgia</vt:lpstr>
      <vt:lpstr>BentonSans Medium</vt:lpstr>
      <vt:lpstr>Lato</vt:lpstr>
      <vt:lpstr>Source Sans Pro</vt:lpstr>
      <vt:lpstr>Arial</vt:lpstr>
      <vt:lpstr>BentonSans Regular</vt:lpstr>
      <vt:lpstr>BentonSans Book</vt:lpstr>
      <vt:lpstr>BentonSansCondensed</vt:lpstr>
      <vt:lpstr>Bring on Tomorrow</vt:lpstr>
      <vt:lpstr>POWERFUL ONE-LINE TITLE</vt:lpstr>
      <vt:lpstr>POWERFUL ONE-LINE TITLE</vt:lpstr>
      <vt:lpstr>TWO-LINE TITLE</vt:lpstr>
      <vt:lpstr>TWO-LINE TITLE</vt:lpstr>
      <vt:lpstr>TWO-LINE TITLE</vt:lpstr>
      <vt:lpstr>THREE-LINE</vt:lpstr>
      <vt:lpstr>THREE-LINE</vt:lpstr>
      <vt:lpstr>PUSH THE BOUNDARIES</vt:lpstr>
      <vt:lpstr>PUSH THE BOUNDARIES</vt:lpstr>
      <vt:lpstr>SECTION HEADING</vt:lpstr>
      <vt:lpstr>Template guide</vt:lpstr>
      <vt:lpstr>Make an introduction</vt:lpstr>
      <vt:lpstr>Berry Books</vt:lpstr>
      <vt:lpstr>Erin Angle</vt:lpstr>
      <vt:lpstr>Gabby Glow</vt:lpstr>
      <vt:lpstr>Create a timeline</vt:lpstr>
      <vt:lpstr>What you need to know</vt:lpstr>
      <vt:lpstr>Our strategic goals</vt:lpstr>
      <vt:lpstr>“Lorem ipsum dolor sit amet, consectetur adipiscing elit, sed do eiusmod tempor incididunt ut labore et dolore magna aliqua ipsum dolor sit amet.”</vt:lpstr>
      <vt:lpstr>How to apply 01</vt:lpstr>
      <vt:lpstr>Financial aid 02</vt:lpstr>
      <vt:lpstr>Student life</vt:lpstr>
      <vt:lpstr>Consectetur adipiscing elit ipsum dolor sit amet eiusmod tempor, incididunt nec labore et dolore magna aliqua ipsum dolor sit amet tempor incididunt.</vt:lpstr>
      <vt:lpstr>Best things</vt:lpstr>
      <vt:lpstr>Facts &amp; stats</vt:lpstr>
      <vt:lpstr>Facts &amp; stats</vt:lpstr>
      <vt:lpstr>Lorem ipsum dolor sit amet, consectetur adipiscing elit, sed do eiusmod tempor incididunt labore dolore magna aliqua. Consectetur adipiscing elit. Sed do eiusmod tempor incididunt ut labore et dolore magna nec. Lorem ipsum dolor sit amet, adipiscing elit. Eiusmod tempor incididunt ut labore et dolore magna nec. Lorem ipsum dolor sit amet, consectetur dolor ipsum adipiscing elit.</vt:lpstr>
      <vt:lpstr>THANK YOU!</vt:lpstr>
      <vt:lpstr>THANK YOU!</vt:lpstr>
      <vt:lpstr>Bring on tomorrow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Cox, Eric Michael</cp:lastModifiedBy>
  <cp:revision>18</cp:revision>
  <dcterms:modified xsi:type="dcterms:W3CDTF">2024-06-05T17:33:24Z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0x0101008D01562BDD0F5E48862EC37315C39BB5</vt:lpwstr>
  </property>
  <property fmtid="{D5CDD505-2E9C-101B-9397-08002B2CF9AE}" pid="3" name="MediaServiceImageTags">
    <vt:lpwstr/>
  </property>
</Properties>
</file>